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7" r:id="rId2"/>
    <p:sldId id="261" r:id="rId3"/>
    <p:sldId id="267" r:id="rId4"/>
    <p:sldId id="266" r:id="rId5"/>
    <p:sldId id="268" r:id="rId6"/>
    <p:sldId id="269" r:id="rId7"/>
    <p:sldId id="270" r:id="rId8"/>
    <p:sldId id="274" r:id="rId9"/>
    <p:sldId id="272" r:id="rId10"/>
    <p:sldId id="271" r:id="rId11"/>
    <p:sldId id="275" r:id="rId12"/>
    <p:sldId id="285" r:id="rId13"/>
    <p:sldId id="282" r:id="rId14"/>
    <p:sldId id="286" r:id="rId15"/>
    <p:sldId id="284" r:id="rId16"/>
    <p:sldId id="277" r:id="rId17"/>
    <p:sldId id="278" r:id="rId18"/>
    <p:sldId id="279" r:id="rId19"/>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CA4"/>
    <a:srgbClr val="DFDE1E"/>
    <a:srgbClr val="F86308"/>
    <a:srgbClr val="62CD26"/>
    <a:srgbClr val="2DBC5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12" autoAdjust="0"/>
  </p:normalViewPr>
  <p:slideViewPr>
    <p:cSldViewPr>
      <p:cViewPr>
        <p:scale>
          <a:sx n="80" d="100"/>
          <a:sy n="80" d="100"/>
        </p:scale>
        <p:origin x="-1674" y="282"/>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3444" y="-10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40F5E-E253-42C9-96FD-E8F226E85F1B}" type="doc">
      <dgm:prSet loTypeId="urn:microsoft.com/office/officeart/2005/8/layout/hProcess11" loCatId="process" qsTypeId="urn:microsoft.com/office/officeart/2005/8/quickstyle/simple1" qsCatId="simple" csTypeId="urn:microsoft.com/office/officeart/2005/8/colors/colorful1#1" csCatId="colorful" phldr="1"/>
      <dgm:spPr/>
    </dgm:pt>
    <dgm:pt modelId="{07BE5F7A-83EB-4DA9-8370-810A7CD4762C}">
      <dgm:prSet phldrT="[Text]"/>
      <dgm:spPr/>
      <dgm:t>
        <a:bodyPr/>
        <a:lstStyle/>
        <a:p>
          <a:r>
            <a:rPr lang="en-US" b="1" i="0" u="none" dirty="0" smtClean="0">
              <a:latin typeface="HP Simplified" pitchFamily="34" charset="0"/>
            </a:rPr>
            <a:t>Observe</a:t>
          </a:r>
          <a:r>
            <a:rPr lang="en-US" b="0" i="0" u="none" dirty="0" smtClean="0">
              <a:latin typeface="HP Simplified" pitchFamily="34" charset="0"/>
            </a:rPr>
            <a:t> and </a:t>
          </a:r>
          <a:r>
            <a:rPr lang="en-US" b="1" i="0" u="none" dirty="0" smtClean="0">
              <a:latin typeface="HP Simplified" pitchFamily="34" charset="0"/>
            </a:rPr>
            <a:t>assess</a:t>
          </a:r>
          <a:r>
            <a:rPr lang="en-US" b="0" i="0" u="none" dirty="0" smtClean="0">
              <a:latin typeface="HP Simplified" pitchFamily="34" charset="0"/>
            </a:rPr>
            <a:t> the mechanisms that make the device work</a:t>
          </a:r>
          <a:endParaRPr lang="en-US" dirty="0">
            <a:latin typeface="HP Simplified" pitchFamily="34" charset="0"/>
          </a:endParaRPr>
        </a:p>
      </dgm:t>
    </dgm:pt>
    <dgm:pt modelId="{7C855E85-2775-4442-B23E-039F282E2B56}" type="parTrans" cxnId="{43605631-246C-42B9-B89B-B4EFCF15E3BD}">
      <dgm:prSet/>
      <dgm:spPr/>
      <dgm:t>
        <a:bodyPr/>
        <a:lstStyle/>
        <a:p>
          <a:endParaRPr lang="en-US">
            <a:latin typeface="HP Simplified" pitchFamily="34" charset="0"/>
          </a:endParaRPr>
        </a:p>
      </dgm:t>
    </dgm:pt>
    <dgm:pt modelId="{BE2564AB-DAF1-4DBE-8F79-2CF6D2C59B7E}" type="sibTrans" cxnId="{43605631-246C-42B9-B89B-B4EFCF15E3BD}">
      <dgm:prSet/>
      <dgm:spPr/>
      <dgm:t>
        <a:bodyPr/>
        <a:lstStyle/>
        <a:p>
          <a:endParaRPr lang="en-US">
            <a:latin typeface="HP Simplified" pitchFamily="34" charset="0"/>
          </a:endParaRPr>
        </a:p>
      </dgm:t>
    </dgm:pt>
    <dgm:pt modelId="{F4EFA311-6F3B-472F-A261-D9E97C1D838E}">
      <dgm:prSet phldrT="[Text]"/>
      <dgm:spPr/>
      <dgm:t>
        <a:bodyPr/>
        <a:lstStyle/>
        <a:p>
          <a:r>
            <a:rPr lang="en-US" b="1" i="0" u="none" dirty="0" smtClean="0">
              <a:latin typeface="HP Simplified" pitchFamily="34" charset="0"/>
            </a:rPr>
            <a:t>Dissect</a:t>
          </a:r>
          <a:r>
            <a:rPr lang="en-US" b="0" i="0" u="none" dirty="0" smtClean="0">
              <a:latin typeface="HP Simplified" pitchFamily="34" charset="0"/>
            </a:rPr>
            <a:t> and </a:t>
          </a:r>
          <a:r>
            <a:rPr lang="en-US" b="1" i="0" u="none" dirty="0" smtClean="0">
              <a:latin typeface="HP Simplified" pitchFamily="34" charset="0"/>
            </a:rPr>
            <a:t>study</a:t>
          </a:r>
          <a:r>
            <a:rPr lang="en-US" b="0" i="0" u="none" dirty="0" smtClean="0">
              <a:latin typeface="HP Simplified" pitchFamily="34" charset="0"/>
            </a:rPr>
            <a:t> the inner workings of a mechanical device</a:t>
          </a:r>
          <a:endParaRPr lang="en-US" dirty="0">
            <a:latin typeface="HP Simplified" pitchFamily="34" charset="0"/>
          </a:endParaRPr>
        </a:p>
      </dgm:t>
    </dgm:pt>
    <dgm:pt modelId="{BE740E74-BB6B-42C8-BA2D-9E28528FF65B}" type="parTrans" cxnId="{8E15A1A6-D794-4E70-80FF-755682169BD3}">
      <dgm:prSet/>
      <dgm:spPr/>
      <dgm:t>
        <a:bodyPr/>
        <a:lstStyle/>
        <a:p>
          <a:endParaRPr lang="en-US">
            <a:latin typeface="HP Simplified" pitchFamily="34" charset="0"/>
          </a:endParaRPr>
        </a:p>
      </dgm:t>
    </dgm:pt>
    <dgm:pt modelId="{52C6659D-852C-4635-BEFD-A8AFAF8BAD40}" type="sibTrans" cxnId="{8E15A1A6-D794-4E70-80FF-755682169BD3}">
      <dgm:prSet/>
      <dgm:spPr/>
      <dgm:t>
        <a:bodyPr/>
        <a:lstStyle/>
        <a:p>
          <a:endParaRPr lang="en-US">
            <a:latin typeface="HP Simplified" pitchFamily="34" charset="0"/>
          </a:endParaRPr>
        </a:p>
      </dgm:t>
    </dgm:pt>
    <dgm:pt modelId="{72CE732C-06A9-4B39-84C2-2187BEB42DA3}">
      <dgm:prSet phldrT="[Text]"/>
      <dgm:spPr/>
      <dgm:t>
        <a:bodyPr/>
        <a:lstStyle/>
        <a:p>
          <a:r>
            <a:rPr lang="en-US" b="1" i="0" u="none" dirty="0" smtClean="0">
              <a:latin typeface="HP Simplified" pitchFamily="34" charset="0"/>
            </a:rPr>
            <a:t>Compare</a:t>
          </a:r>
          <a:r>
            <a:rPr lang="en-US" b="0" i="0" u="none" dirty="0" smtClean="0">
              <a:latin typeface="HP Simplified" pitchFamily="34" charset="0"/>
            </a:rPr>
            <a:t> the actual device to your observations</a:t>
          </a:r>
          <a:endParaRPr lang="en-US" dirty="0">
            <a:latin typeface="HP Simplified" pitchFamily="34" charset="0"/>
          </a:endParaRPr>
        </a:p>
      </dgm:t>
    </dgm:pt>
    <dgm:pt modelId="{36827C1F-1693-4027-827E-B691047D7EA2}" type="parTrans" cxnId="{8ABBE73C-DC01-41BD-9C47-90442454338C}">
      <dgm:prSet/>
      <dgm:spPr/>
      <dgm:t>
        <a:bodyPr/>
        <a:lstStyle/>
        <a:p>
          <a:endParaRPr lang="en-US">
            <a:latin typeface="HP Simplified" pitchFamily="34" charset="0"/>
          </a:endParaRPr>
        </a:p>
      </dgm:t>
    </dgm:pt>
    <dgm:pt modelId="{8A910053-41BB-4731-866D-B8F066D231D1}" type="sibTrans" cxnId="{8ABBE73C-DC01-41BD-9C47-90442454338C}">
      <dgm:prSet/>
      <dgm:spPr/>
      <dgm:t>
        <a:bodyPr/>
        <a:lstStyle/>
        <a:p>
          <a:endParaRPr lang="en-US">
            <a:latin typeface="HP Simplified" pitchFamily="34" charset="0"/>
          </a:endParaRPr>
        </a:p>
      </dgm:t>
    </dgm:pt>
    <dgm:pt modelId="{C349B36C-A22E-4A72-9312-C185A25783A1}">
      <dgm:prSet phldrT="[Text]"/>
      <dgm:spPr/>
      <dgm:t>
        <a:bodyPr/>
        <a:lstStyle/>
        <a:p>
          <a:r>
            <a:rPr lang="en-US" b="1" dirty="0" smtClean="0">
              <a:latin typeface="HP Simplified" pitchFamily="34" charset="0"/>
            </a:rPr>
            <a:t>Suggest</a:t>
          </a:r>
          <a:r>
            <a:rPr lang="en-US" dirty="0" smtClean="0">
              <a:latin typeface="HP Simplified" pitchFamily="34" charset="0"/>
            </a:rPr>
            <a:t> improvements</a:t>
          </a:r>
          <a:endParaRPr lang="en-US" dirty="0">
            <a:latin typeface="HP Simplified" pitchFamily="34" charset="0"/>
          </a:endParaRPr>
        </a:p>
      </dgm:t>
    </dgm:pt>
    <dgm:pt modelId="{4E3A8518-C6C8-4EDC-9FB7-1D5DC6E50F93}" type="parTrans" cxnId="{9E1A13E8-2DE4-4D63-BEB3-3EDF5F3B5D9A}">
      <dgm:prSet/>
      <dgm:spPr/>
      <dgm:t>
        <a:bodyPr/>
        <a:lstStyle/>
        <a:p>
          <a:endParaRPr lang="en-US">
            <a:latin typeface="HP Simplified" pitchFamily="34" charset="0"/>
          </a:endParaRPr>
        </a:p>
      </dgm:t>
    </dgm:pt>
    <dgm:pt modelId="{58F41A9A-DC57-487F-93ED-69ABE506CDC3}" type="sibTrans" cxnId="{9E1A13E8-2DE4-4D63-BEB3-3EDF5F3B5D9A}">
      <dgm:prSet/>
      <dgm:spPr/>
      <dgm:t>
        <a:bodyPr/>
        <a:lstStyle/>
        <a:p>
          <a:endParaRPr lang="en-US">
            <a:latin typeface="HP Simplified" pitchFamily="34" charset="0"/>
          </a:endParaRPr>
        </a:p>
      </dgm:t>
    </dgm:pt>
    <dgm:pt modelId="{71629C68-A943-4FDC-BD1C-25C579370BBD}" type="pres">
      <dgm:prSet presAssocID="{58C40F5E-E253-42C9-96FD-E8F226E85F1B}" presName="Name0" presStyleCnt="0">
        <dgm:presLayoutVars>
          <dgm:dir/>
          <dgm:resizeHandles val="exact"/>
        </dgm:presLayoutVars>
      </dgm:prSet>
      <dgm:spPr/>
    </dgm:pt>
    <dgm:pt modelId="{3BA67727-FDC6-4E6F-9238-68A24E1B22BD}" type="pres">
      <dgm:prSet presAssocID="{58C40F5E-E253-42C9-96FD-E8F226E85F1B}" presName="arrow" presStyleLbl="bgShp" presStyleIdx="0" presStyleCnt="1"/>
      <dgm:spPr/>
    </dgm:pt>
    <dgm:pt modelId="{2DD306D0-8340-4973-929D-84C8A0A93A7D}" type="pres">
      <dgm:prSet presAssocID="{58C40F5E-E253-42C9-96FD-E8F226E85F1B}" presName="points" presStyleCnt="0"/>
      <dgm:spPr/>
    </dgm:pt>
    <dgm:pt modelId="{8DB3361A-3B1A-45D5-AD09-9C5137C558D5}" type="pres">
      <dgm:prSet presAssocID="{07BE5F7A-83EB-4DA9-8370-810A7CD4762C}" presName="compositeA" presStyleCnt="0"/>
      <dgm:spPr/>
    </dgm:pt>
    <dgm:pt modelId="{C1622422-BEFC-4AF0-B536-9FC05B17D647}" type="pres">
      <dgm:prSet presAssocID="{07BE5F7A-83EB-4DA9-8370-810A7CD4762C}" presName="textA" presStyleLbl="revTx" presStyleIdx="0" presStyleCnt="4">
        <dgm:presLayoutVars>
          <dgm:bulletEnabled val="1"/>
        </dgm:presLayoutVars>
      </dgm:prSet>
      <dgm:spPr/>
      <dgm:t>
        <a:bodyPr/>
        <a:lstStyle/>
        <a:p>
          <a:endParaRPr lang="en-US"/>
        </a:p>
      </dgm:t>
    </dgm:pt>
    <dgm:pt modelId="{763AE399-A050-427B-ACBC-101BBB49B69F}" type="pres">
      <dgm:prSet presAssocID="{07BE5F7A-83EB-4DA9-8370-810A7CD4762C}" presName="circleA" presStyleLbl="node1" presStyleIdx="0" presStyleCnt="4"/>
      <dgm:spPr/>
    </dgm:pt>
    <dgm:pt modelId="{40465584-E0C8-41D5-AF14-26C70C7C5FBC}" type="pres">
      <dgm:prSet presAssocID="{07BE5F7A-83EB-4DA9-8370-810A7CD4762C}" presName="spaceA" presStyleCnt="0"/>
      <dgm:spPr/>
    </dgm:pt>
    <dgm:pt modelId="{7B89F235-B742-46ED-A3A2-1CCDD5FF1C8D}" type="pres">
      <dgm:prSet presAssocID="{BE2564AB-DAF1-4DBE-8F79-2CF6D2C59B7E}" presName="space" presStyleCnt="0"/>
      <dgm:spPr/>
    </dgm:pt>
    <dgm:pt modelId="{58A00A7D-07DA-4E7D-BD0E-37ECCC1C8538}" type="pres">
      <dgm:prSet presAssocID="{F4EFA311-6F3B-472F-A261-D9E97C1D838E}" presName="compositeB" presStyleCnt="0"/>
      <dgm:spPr/>
    </dgm:pt>
    <dgm:pt modelId="{229E7A6B-036D-4B46-B202-05DB2CF411C5}" type="pres">
      <dgm:prSet presAssocID="{F4EFA311-6F3B-472F-A261-D9E97C1D838E}" presName="textB" presStyleLbl="revTx" presStyleIdx="1" presStyleCnt="4">
        <dgm:presLayoutVars>
          <dgm:bulletEnabled val="1"/>
        </dgm:presLayoutVars>
      </dgm:prSet>
      <dgm:spPr/>
      <dgm:t>
        <a:bodyPr/>
        <a:lstStyle/>
        <a:p>
          <a:endParaRPr lang="en-US"/>
        </a:p>
      </dgm:t>
    </dgm:pt>
    <dgm:pt modelId="{FE7BC631-F346-41EE-8F59-527DDE95EBE1}" type="pres">
      <dgm:prSet presAssocID="{F4EFA311-6F3B-472F-A261-D9E97C1D838E}" presName="circleB" presStyleLbl="node1" presStyleIdx="1" presStyleCnt="4"/>
      <dgm:spPr/>
    </dgm:pt>
    <dgm:pt modelId="{A3664B59-1ACE-4DCB-B436-DC66807B00AA}" type="pres">
      <dgm:prSet presAssocID="{F4EFA311-6F3B-472F-A261-D9E97C1D838E}" presName="spaceB" presStyleCnt="0"/>
      <dgm:spPr/>
    </dgm:pt>
    <dgm:pt modelId="{D5A95161-27E1-40EB-8A48-D62CB5AE8EC6}" type="pres">
      <dgm:prSet presAssocID="{52C6659D-852C-4635-BEFD-A8AFAF8BAD40}" presName="space" presStyleCnt="0"/>
      <dgm:spPr/>
    </dgm:pt>
    <dgm:pt modelId="{95C1F060-0749-468B-9B96-6C5B49B094C7}" type="pres">
      <dgm:prSet presAssocID="{72CE732C-06A9-4B39-84C2-2187BEB42DA3}" presName="compositeA" presStyleCnt="0"/>
      <dgm:spPr/>
    </dgm:pt>
    <dgm:pt modelId="{3AEF23FB-FA8E-41F0-B549-8A4FA2A6CC0A}" type="pres">
      <dgm:prSet presAssocID="{72CE732C-06A9-4B39-84C2-2187BEB42DA3}" presName="textA" presStyleLbl="revTx" presStyleIdx="2" presStyleCnt="4">
        <dgm:presLayoutVars>
          <dgm:bulletEnabled val="1"/>
        </dgm:presLayoutVars>
      </dgm:prSet>
      <dgm:spPr/>
      <dgm:t>
        <a:bodyPr/>
        <a:lstStyle/>
        <a:p>
          <a:endParaRPr lang="en-US"/>
        </a:p>
      </dgm:t>
    </dgm:pt>
    <dgm:pt modelId="{97C14F72-2E93-4560-A0C1-AEC1A3BDC00D}" type="pres">
      <dgm:prSet presAssocID="{72CE732C-06A9-4B39-84C2-2187BEB42DA3}" presName="circleA" presStyleLbl="node1" presStyleIdx="2" presStyleCnt="4"/>
      <dgm:spPr/>
    </dgm:pt>
    <dgm:pt modelId="{CA7352AD-10DA-495D-8DEE-2CD93F08ADEA}" type="pres">
      <dgm:prSet presAssocID="{72CE732C-06A9-4B39-84C2-2187BEB42DA3}" presName="spaceA" presStyleCnt="0"/>
      <dgm:spPr/>
    </dgm:pt>
    <dgm:pt modelId="{76F31A9A-1FF3-4FA2-9062-45044386F8A3}" type="pres">
      <dgm:prSet presAssocID="{8A910053-41BB-4731-866D-B8F066D231D1}" presName="space" presStyleCnt="0"/>
      <dgm:spPr/>
    </dgm:pt>
    <dgm:pt modelId="{A6E63032-8FC8-4CE1-9B1C-842E3F96A482}" type="pres">
      <dgm:prSet presAssocID="{C349B36C-A22E-4A72-9312-C185A25783A1}" presName="compositeB" presStyleCnt="0"/>
      <dgm:spPr/>
    </dgm:pt>
    <dgm:pt modelId="{8197E91D-0528-4B1D-AC50-073A98BA6AD9}" type="pres">
      <dgm:prSet presAssocID="{C349B36C-A22E-4A72-9312-C185A25783A1}" presName="textB" presStyleLbl="revTx" presStyleIdx="3" presStyleCnt="4">
        <dgm:presLayoutVars>
          <dgm:bulletEnabled val="1"/>
        </dgm:presLayoutVars>
      </dgm:prSet>
      <dgm:spPr/>
      <dgm:t>
        <a:bodyPr/>
        <a:lstStyle/>
        <a:p>
          <a:endParaRPr lang="en-US"/>
        </a:p>
      </dgm:t>
    </dgm:pt>
    <dgm:pt modelId="{CA503A98-61A0-4411-980E-F1040B30690F}" type="pres">
      <dgm:prSet presAssocID="{C349B36C-A22E-4A72-9312-C185A25783A1}" presName="circleB" presStyleLbl="node1" presStyleIdx="3" presStyleCnt="4"/>
      <dgm:spPr/>
    </dgm:pt>
    <dgm:pt modelId="{6F6B1D52-785C-4CDE-A699-9D4B3519812C}" type="pres">
      <dgm:prSet presAssocID="{C349B36C-A22E-4A72-9312-C185A25783A1}" presName="spaceB" presStyleCnt="0"/>
      <dgm:spPr/>
    </dgm:pt>
  </dgm:ptLst>
  <dgm:cxnLst>
    <dgm:cxn modelId="{9E1A13E8-2DE4-4D63-BEB3-3EDF5F3B5D9A}" srcId="{58C40F5E-E253-42C9-96FD-E8F226E85F1B}" destId="{C349B36C-A22E-4A72-9312-C185A25783A1}" srcOrd="3" destOrd="0" parTransId="{4E3A8518-C6C8-4EDC-9FB7-1D5DC6E50F93}" sibTransId="{58F41A9A-DC57-487F-93ED-69ABE506CDC3}"/>
    <dgm:cxn modelId="{77A046E6-2277-476C-8FB4-FA81C4AA7D38}" type="presOf" srcId="{72CE732C-06A9-4B39-84C2-2187BEB42DA3}" destId="{3AEF23FB-FA8E-41F0-B549-8A4FA2A6CC0A}" srcOrd="0" destOrd="0" presId="urn:microsoft.com/office/officeart/2005/8/layout/hProcess11"/>
    <dgm:cxn modelId="{0601950E-57D4-4ABE-A631-32CC2813D506}" type="presOf" srcId="{07BE5F7A-83EB-4DA9-8370-810A7CD4762C}" destId="{C1622422-BEFC-4AF0-B536-9FC05B17D647}" srcOrd="0" destOrd="0" presId="urn:microsoft.com/office/officeart/2005/8/layout/hProcess11"/>
    <dgm:cxn modelId="{43605631-246C-42B9-B89B-B4EFCF15E3BD}" srcId="{58C40F5E-E253-42C9-96FD-E8F226E85F1B}" destId="{07BE5F7A-83EB-4DA9-8370-810A7CD4762C}" srcOrd="0" destOrd="0" parTransId="{7C855E85-2775-4442-B23E-039F282E2B56}" sibTransId="{BE2564AB-DAF1-4DBE-8F79-2CF6D2C59B7E}"/>
    <dgm:cxn modelId="{D14361A1-5A3F-4914-BDAD-C706978F5B24}" type="presOf" srcId="{C349B36C-A22E-4A72-9312-C185A25783A1}" destId="{8197E91D-0528-4B1D-AC50-073A98BA6AD9}" srcOrd="0" destOrd="0" presId="urn:microsoft.com/office/officeart/2005/8/layout/hProcess11"/>
    <dgm:cxn modelId="{BB335684-D334-4520-89E4-8107FFE36BD1}" type="presOf" srcId="{F4EFA311-6F3B-472F-A261-D9E97C1D838E}" destId="{229E7A6B-036D-4B46-B202-05DB2CF411C5}" srcOrd="0" destOrd="0" presId="urn:microsoft.com/office/officeart/2005/8/layout/hProcess11"/>
    <dgm:cxn modelId="{59E939E8-233D-443B-93AF-E7DBBFB29074}" type="presOf" srcId="{58C40F5E-E253-42C9-96FD-E8F226E85F1B}" destId="{71629C68-A943-4FDC-BD1C-25C579370BBD}" srcOrd="0" destOrd="0" presId="urn:microsoft.com/office/officeart/2005/8/layout/hProcess11"/>
    <dgm:cxn modelId="{8ABBE73C-DC01-41BD-9C47-90442454338C}" srcId="{58C40F5E-E253-42C9-96FD-E8F226E85F1B}" destId="{72CE732C-06A9-4B39-84C2-2187BEB42DA3}" srcOrd="2" destOrd="0" parTransId="{36827C1F-1693-4027-827E-B691047D7EA2}" sibTransId="{8A910053-41BB-4731-866D-B8F066D231D1}"/>
    <dgm:cxn modelId="{8E15A1A6-D794-4E70-80FF-755682169BD3}" srcId="{58C40F5E-E253-42C9-96FD-E8F226E85F1B}" destId="{F4EFA311-6F3B-472F-A261-D9E97C1D838E}" srcOrd="1" destOrd="0" parTransId="{BE740E74-BB6B-42C8-BA2D-9E28528FF65B}" sibTransId="{52C6659D-852C-4635-BEFD-A8AFAF8BAD40}"/>
    <dgm:cxn modelId="{1A9FC118-737A-4488-A52B-D28063D80CDA}" type="presParOf" srcId="{71629C68-A943-4FDC-BD1C-25C579370BBD}" destId="{3BA67727-FDC6-4E6F-9238-68A24E1B22BD}" srcOrd="0" destOrd="0" presId="urn:microsoft.com/office/officeart/2005/8/layout/hProcess11"/>
    <dgm:cxn modelId="{A9792FAD-8C33-42F7-A7F9-80C06F6A0B62}" type="presParOf" srcId="{71629C68-A943-4FDC-BD1C-25C579370BBD}" destId="{2DD306D0-8340-4973-929D-84C8A0A93A7D}" srcOrd="1" destOrd="0" presId="urn:microsoft.com/office/officeart/2005/8/layout/hProcess11"/>
    <dgm:cxn modelId="{05673BE9-BE42-446F-A2F4-0C0659374A42}" type="presParOf" srcId="{2DD306D0-8340-4973-929D-84C8A0A93A7D}" destId="{8DB3361A-3B1A-45D5-AD09-9C5137C558D5}" srcOrd="0" destOrd="0" presId="urn:microsoft.com/office/officeart/2005/8/layout/hProcess11"/>
    <dgm:cxn modelId="{AD2F505E-F8F3-471A-B98E-EA585EECEF7E}" type="presParOf" srcId="{8DB3361A-3B1A-45D5-AD09-9C5137C558D5}" destId="{C1622422-BEFC-4AF0-B536-9FC05B17D647}" srcOrd="0" destOrd="0" presId="urn:microsoft.com/office/officeart/2005/8/layout/hProcess11"/>
    <dgm:cxn modelId="{1449A846-AE52-488D-94CD-68228D61B28B}" type="presParOf" srcId="{8DB3361A-3B1A-45D5-AD09-9C5137C558D5}" destId="{763AE399-A050-427B-ACBC-101BBB49B69F}" srcOrd="1" destOrd="0" presId="urn:microsoft.com/office/officeart/2005/8/layout/hProcess11"/>
    <dgm:cxn modelId="{61B782FA-B549-4177-A817-AA30DBE29D7C}" type="presParOf" srcId="{8DB3361A-3B1A-45D5-AD09-9C5137C558D5}" destId="{40465584-E0C8-41D5-AF14-26C70C7C5FBC}" srcOrd="2" destOrd="0" presId="urn:microsoft.com/office/officeart/2005/8/layout/hProcess11"/>
    <dgm:cxn modelId="{E64100E9-9A84-47BB-9A60-CD787B76D246}" type="presParOf" srcId="{2DD306D0-8340-4973-929D-84C8A0A93A7D}" destId="{7B89F235-B742-46ED-A3A2-1CCDD5FF1C8D}" srcOrd="1" destOrd="0" presId="urn:microsoft.com/office/officeart/2005/8/layout/hProcess11"/>
    <dgm:cxn modelId="{AFD6697C-C4C6-48D3-8737-FE6A8D3557CD}" type="presParOf" srcId="{2DD306D0-8340-4973-929D-84C8A0A93A7D}" destId="{58A00A7D-07DA-4E7D-BD0E-37ECCC1C8538}" srcOrd="2" destOrd="0" presId="urn:microsoft.com/office/officeart/2005/8/layout/hProcess11"/>
    <dgm:cxn modelId="{ABBBCC1C-08C3-4CBA-88D1-C8CAB976E56B}" type="presParOf" srcId="{58A00A7D-07DA-4E7D-BD0E-37ECCC1C8538}" destId="{229E7A6B-036D-4B46-B202-05DB2CF411C5}" srcOrd="0" destOrd="0" presId="urn:microsoft.com/office/officeart/2005/8/layout/hProcess11"/>
    <dgm:cxn modelId="{BBD725DF-AB70-4299-A543-6ED35F0C5709}" type="presParOf" srcId="{58A00A7D-07DA-4E7D-BD0E-37ECCC1C8538}" destId="{FE7BC631-F346-41EE-8F59-527DDE95EBE1}" srcOrd="1" destOrd="0" presId="urn:microsoft.com/office/officeart/2005/8/layout/hProcess11"/>
    <dgm:cxn modelId="{EB289990-310D-457F-AF4B-A79D64228215}" type="presParOf" srcId="{58A00A7D-07DA-4E7D-BD0E-37ECCC1C8538}" destId="{A3664B59-1ACE-4DCB-B436-DC66807B00AA}" srcOrd="2" destOrd="0" presId="urn:microsoft.com/office/officeart/2005/8/layout/hProcess11"/>
    <dgm:cxn modelId="{1BACEAE9-9D8A-4EBE-9A42-005FB6D95F57}" type="presParOf" srcId="{2DD306D0-8340-4973-929D-84C8A0A93A7D}" destId="{D5A95161-27E1-40EB-8A48-D62CB5AE8EC6}" srcOrd="3" destOrd="0" presId="urn:microsoft.com/office/officeart/2005/8/layout/hProcess11"/>
    <dgm:cxn modelId="{BA41C333-FB93-4D30-8F95-D7622641293F}" type="presParOf" srcId="{2DD306D0-8340-4973-929D-84C8A0A93A7D}" destId="{95C1F060-0749-468B-9B96-6C5B49B094C7}" srcOrd="4" destOrd="0" presId="urn:microsoft.com/office/officeart/2005/8/layout/hProcess11"/>
    <dgm:cxn modelId="{4F799BD5-19FB-4083-A636-0EACD329A67F}" type="presParOf" srcId="{95C1F060-0749-468B-9B96-6C5B49B094C7}" destId="{3AEF23FB-FA8E-41F0-B549-8A4FA2A6CC0A}" srcOrd="0" destOrd="0" presId="urn:microsoft.com/office/officeart/2005/8/layout/hProcess11"/>
    <dgm:cxn modelId="{93A040AC-B578-4C63-8674-0083E750B354}" type="presParOf" srcId="{95C1F060-0749-468B-9B96-6C5B49B094C7}" destId="{97C14F72-2E93-4560-A0C1-AEC1A3BDC00D}" srcOrd="1" destOrd="0" presId="urn:microsoft.com/office/officeart/2005/8/layout/hProcess11"/>
    <dgm:cxn modelId="{273382BE-EBAC-4B9D-AE66-BDED411D77FE}" type="presParOf" srcId="{95C1F060-0749-468B-9B96-6C5B49B094C7}" destId="{CA7352AD-10DA-495D-8DEE-2CD93F08ADEA}" srcOrd="2" destOrd="0" presId="urn:microsoft.com/office/officeart/2005/8/layout/hProcess11"/>
    <dgm:cxn modelId="{B7C43737-1A54-4CD2-AD05-0A4D5158497D}" type="presParOf" srcId="{2DD306D0-8340-4973-929D-84C8A0A93A7D}" destId="{76F31A9A-1FF3-4FA2-9062-45044386F8A3}" srcOrd="5" destOrd="0" presId="urn:microsoft.com/office/officeart/2005/8/layout/hProcess11"/>
    <dgm:cxn modelId="{3065FB96-2A20-4629-9A49-7CABA092D160}" type="presParOf" srcId="{2DD306D0-8340-4973-929D-84C8A0A93A7D}" destId="{A6E63032-8FC8-4CE1-9B1C-842E3F96A482}" srcOrd="6" destOrd="0" presId="urn:microsoft.com/office/officeart/2005/8/layout/hProcess11"/>
    <dgm:cxn modelId="{E89D8471-C688-41B0-8DB2-67B0DCED5704}" type="presParOf" srcId="{A6E63032-8FC8-4CE1-9B1C-842E3F96A482}" destId="{8197E91D-0528-4B1D-AC50-073A98BA6AD9}" srcOrd="0" destOrd="0" presId="urn:microsoft.com/office/officeart/2005/8/layout/hProcess11"/>
    <dgm:cxn modelId="{EAA1040B-0CE1-4D6A-8F22-E73BE667B456}" type="presParOf" srcId="{A6E63032-8FC8-4CE1-9B1C-842E3F96A482}" destId="{CA503A98-61A0-4411-980E-F1040B30690F}" srcOrd="1" destOrd="0" presId="urn:microsoft.com/office/officeart/2005/8/layout/hProcess11"/>
    <dgm:cxn modelId="{A45C7E3A-F2AD-4CF6-978B-0D11727C40C1}" type="presParOf" srcId="{A6E63032-8FC8-4CE1-9B1C-842E3F96A482}" destId="{6F6B1D52-785C-4CDE-A699-9D4B3519812C}"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7FFDE-07C8-407B-A76C-4CC6DBBBD78E}" type="doc">
      <dgm:prSet loTypeId="urn:microsoft.com/office/officeart/2005/8/layout/cycle5" loCatId="cycle" qsTypeId="urn:microsoft.com/office/officeart/2005/8/quickstyle/simple4" qsCatId="simple" csTypeId="urn:microsoft.com/office/officeart/2005/8/colors/accent0_2" csCatId="mainScheme" phldr="1"/>
      <dgm:spPr/>
      <dgm:t>
        <a:bodyPr/>
        <a:lstStyle/>
        <a:p>
          <a:endParaRPr lang="en-US"/>
        </a:p>
      </dgm:t>
    </dgm:pt>
    <dgm:pt modelId="{146577A3-6240-458E-AE91-86B42430544D}">
      <dgm:prSet phldrT="[Text]"/>
      <dgm:spPr/>
      <dgm:t>
        <a:bodyPr/>
        <a:lstStyle/>
        <a:p>
          <a:r>
            <a:rPr lang="en-US" dirty="0" smtClean="0"/>
            <a:t>Analyze</a:t>
          </a:r>
          <a:endParaRPr lang="en-US" dirty="0"/>
        </a:p>
      </dgm:t>
    </dgm:pt>
    <dgm:pt modelId="{E0F1CC4B-383A-4D1A-82A3-9BE8B35B0496}" type="parTrans" cxnId="{03676AF3-4C6B-431C-98EF-A5B7E253E997}">
      <dgm:prSet/>
      <dgm:spPr/>
      <dgm:t>
        <a:bodyPr/>
        <a:lstStyle/>
        <a:p>
          <a:endParaRPr lang="en-US"/>
        </a:p>
      </dgm:t>
    </dgm:pt>
    <dgm:pt modelId="{282A9FB1-D97B-4CF3-9931-BF9267095DD7}" type="sibTrans" cxnId="{03676AF3-4C6B-431C-98EF-A5B7E253E997}">
      <dgm:prSet/>
      <dgm:spPr/>
      <dgm:t>
        <a:bodyPr/>
        <a:lstStyle/>
        <a:p>
          <a:endParaRPr lang="en-US"/>
        </a:p>
      </dgm:t>
    </dgm:pt>
    <dgm:pt modelId="{340355DD-C91C-496C-83FC-D9ABE77FA115}">
      <dgm:prSet phldrT="[Text]"/>
      <dgm:spPr/>
      <dgm:t>
        <a:bodyPr/>
        <a:lstStyle/>
        <a:p>
          <a:r>
            <a:rPr lang="en-US" dirty="0" smtClean="0"/>
            <a:t>Design</a:t>
          </a:r>
          <a:endParaRPr lang="en-US" dirty="0"/>
        </a:p>
      </dgm:t>
    </dgm:pt>
    <dgm:pt modelId="{9E5DD7B3-668F-4F3B-9D9F-AE4C713668A4}" type="parTrans" cxnId="{5A56B8D3-DE37-405D-9FA3-482A669BFFC8}">
      <dgm:prSet/>
      <dgm:spPr/>
      <dgm:t>
        <a:bodyPr/>
        <a:lstStyle/>
        <a:p>
          <a:endParaRPr lang="en-US"/>
        </a:p>
      </dgm:t>
    </dgm:pt>
    <dgm:pt modelId="{02E21F36-9E2D-4163-8ACF-57FDC2A68111}" type="sibTrans" cxnId="{5A56B8D3-DE37-405D-9FA3-482A669BFFC8}">
      <dgm:prSet/>
      <dgm:spPr/>
      <dgm:t>
        <a:bodyPr/>
        <a:lstStyle/>
        <a:p>
          <a:endParaRPr lang="en-US"/>
        </a:p>
      </dgm:t>
    </dgm:pt>
    <dgm:pt modelId="{77AB0C63-85D9-40D6-BB09-C352562D64EC}">
      <dgm:prSet phldrT="[Text]"/>
      <dgm:spPr/>
      <dgm:t>
        <a:bodyPr/>
        <a:lstStyle/>
        <a:p>
          <a:r>
            <a:rPr lang="en-US" dirty="0" smtClean="0"/>
            <a:t>Develop</a:t>
          </a:r>
          <a:endParaRPr lang="en-US" dirty="0"/>
        </a:p>
      </dgm:t>
    </dgm:pt>
    <dgm:pt modelId="{58D55629-AB7D-4E75-9C27-9B8136A54D1A}" type="parTrans" cxnId="{DE567EAC-B23D-49ED-B33F-709252D8C8F5}">
      <dgm:prSet/>
      <dgm:spPr/>
      <dgm:t>
        <a:bodyPr/>
        <a:lstStyle/>
        <a:p>
          <a:endParaRPr lang="en-US"/>
        </a:p>
      </dgm:t>
    </dgm:pt>
    <dgm:pt modelId="{4F6615BD-0AF2-4148-BC47-CA880C8CE53C}" type="sibTrans" cxnId="{DE567EAC-B23D-49ED-B33F-709252D8C8F5}">
      <dgm:prSet/>
      <dgm:spPr/>
      <dgm:t>
        <a:bodyPr/>
        <a:lstStyle/>
        <a:p>
          <a:endParaRPr lang="en-US"/>
        </a:p>
      </dgm:t>
    </dgm:pt>
    <dgm:pt modelId="{1945717C-0C57-4287-B5DC-F76BB82AD5CF}">
      <dgm:prSet phldrT="[Text]"/>
      <dgm:spPr/>
      <dgm:t>
        <a:bodyPr/>
        <a:lstStyle/>
        <a:p>
          <a:r>
            <a:rPr lang="en-US" dirty="0" smtClean="0"/>
            <a:t>Implement</a:t>
          </a:r>
          <a:endParaRPr lang="en-US" dirty="0"/>
        </a:p>
      </dgm:t>
    </dgm:pt>
    <dgm:pt modelId="{9BF01532-43E0-4AAE-AA6E-1FDA6BB0ADD3}" type="parTrans" cxnId="{11045D5D-79B9-4943-903C-9B2C429296E7}">
      <dgm:prSet/>
      <dgm:spPr/>
      <dgm:t>
        <a:bodyPr/>
        <a:lstStyle/>
        <a:p>
          <a:endParaRPr lang="en-US"/>
        </a:p>
      </dgm:t>
    </dgm:pt>
    <dgm:pt modelId="{28F05ADE-AD32-4158-99EA-C6B2707B23C6}" type="sibTrans" cxnId="{11045D5D-79B9-4943-903C-9B2C429296E7}">
      <dgm:prSet/>
      <dgm:spPr/>
      <dgm:t>
        <a:bodyPr/>
        <a:lstStyle/>
        <a:p>
          <a:endParaRPr lang="en-US"/>
        </a:p>
      </dgm:t>
    </dgm:pt>
    <dgm:pt modelId="{942E3146-2B1C-412D-9F8B-FFC080E40CA9}">
      <dgm:prSet phldrT="[Text]"/>
      <dgm:spPr/>
      <dgm:t>
        <a:bodyPr/>
        <a:lstStyle/>
        <a:p>
          <a:r>
            <a:rPr lang="en-US" dirty="0" smtClean="0"/>
            <a:t>Evaluate</a:t>
          </a:r>
          <a:endParaRPr lang="en-US" dirty="0"/>
        </a:p>
      </dgm:t>
    </dgm:pt>
    <dgm:pt modelId="{7D33B128-2FDE-42A5-AAA7-1FF01709A693}" type="parTrans" cxnId="{57D5C8AD-D8A1-4CEA-9251-986C10A5BBEC}">
      <dgm:prSet/>
      <dgm:spPr/>
      <dgm:t>
        <a:bodyPr/>
        <a:lstStyle/>
        <a:p>
          <a:endParaRPr lang="en-US"/>
        </a:p>
      </dgm:t>
    </dgm:pt>
    <dgm:pt modelId="{F4478F9A-E1C9-4E2E-AD29-5F7A3CBC7BE7}" type="sibTrans" cxnId="{57D5C8AD-D8A1-4CEA-9251-986C10A5BBEC}">
      <dgm:prSet/>
      <dgm:spPr/>
      <dgm:t>
        <a:bodyPr/>
        <a:lstStyle/>
        <a:p>
          <a:endParaRPr lang="en-US"/>
        </a:p>
      </dgm:t>
    </dgm:pt>
    <dgm:pt modelId="{590E99E8-A8B0-4856-817D-7CAF6071C753}" type="pres">
      <dgm:prSet presAssocID="{4317FFDE-07C8-407B-A76C-4CC6DBBBD78E}" presName="cycle" presStyleCnt="0">
        <dgm:presLayoutVars>
          <dgm:dir/>
          <dgm:resizeHandles val="exact"/>
        </dgm:presLayoutVars>
      </dgm:prSet>
      <dgm:spPr/>
      <dgm:t>
        <a:bodyPr/>
        <a:lstStyle/>
        <a:p>
          <a:endParaRPr lang="en-US"/>
        </a:p>
      </dgm:t>
    </dgm:pt>
    <dgm:pt modelId="{EE2D7D47-9AC2-4177-9EC4-DACDD8E61136}" type="pres">
      <dgm:prSet presAssocID="{146577A3-6240-458E-AE91-86B42430544D}" presName="node" presStyleLbl="node1" presStyleIdx="0" presStyleCnt="5">
        <dgm:presLayoutVars>
          <dgm:bulletEnabled val="1"/>
        </dgm:presLayoutVars>
      </dgm:prSet>
      <dgm:spPr/>
      <dgm:t>
        <a:bodyPr/>
        <a:lstStyle/>
        <a:p>
          <a:endParaRPr lang="en-US"/>
        </a:p>
      </dgm:t>
    </dgm:pt>
    <dgm:pt modelId="{841E7E1B-A7B9-49E4-9EBC-F522F3594697}" type="pres">
      <dgm:prSet presAssocID="{146577A3-6240-458E-AE91-86B42430544D}" presName="spNode" presStyleCnt="0"/>
      <dgm:spPr/>
    </dgm:pt>
    <dgm:pt modelId="{92321EEC-9353-4550-9CC9-3AD6F5BB4C60}" type="pres">
      <dgm:prSet presAssocID="{282A9FB1-D97B-4CF3-9931-BF9267095DD7}" presName="sibTrans" presStyleLbl="sibTrans1D1" presStyleIdx="0" presStyleCnt="5"/>
      <dgm:spPr/>
      <dgm:t>
        <a:bodyPr/>
        <a:lstStyle/>
        <a:p>
          <a:endParaRPr lang="en-US"/>
        </a:p>
      </dgm:t>
    </dgm:pt>
    <dgm:pt modelId="{74CFF163-8A85-4576-A9FF-93EDDC846954}" type="pres">
      <dgm:prSet presAssocID="{340355DD-C91C-496C-83FC-D9ABE77FA115}" presName="node" presStyleLbl="node1" presStyleIdx="1" presStyleCnt="5">
        <dgm:presLayoutVars>
          <dgm:bulletEnabled val="1"/>
        </dgm:presLayoutVars>
      </dgm:prSet>
      <dgm:spPr/>
      <dgm:t>
        <a:bodyPr/>
        <a:lstStyle/>
        <a:p>
          <a:endParaRPr lang="en-US"/>
        </a:p>
      </dgm:t>
    </dgm:pt>
    <dgm:pt modelId="{C4828214-28E0-437A-A2A3-C19B7EBEEE6A}" type="pres">
      <dgm:prSet presAssocID="{340355DD-C91C-496C-83FC-D9ABE77FA115}" presName="spNode" presStyleCnt="0"/>
      <dgm:spPr/>
    </dgm:pt>
    <dgm:pt modelId="{7E6F1544-B33C-4D0F-8D4E-54095920B14F}" type="pres">
      <dgm:prSet presAssocID="{02E21F36-9E2D-4163-8ACF-57FDC2A68111}" presName="sibTrans" presStyleLbl="sibTrans1D1" presStyleIdx="1" presStyleCnt="5"/>
      <dgm:spPr/>
      <dgm:t>
        <a:bodyPr/>
        <a:lstStyle/>
        <a:p>
          <a:endParaRPr lang="en-US"/>
        </a:p>
      </dgm:t>
    </dgm:pt>
    <dgm:pt modelId="{17235D1B-E23E-4103-86C9-052041B90410}" type="pres">
      <dgm:prSet presAssocID="{77AB0C63-85D9-40D6-BB09-C352562D64EC}" presName="node" presStyleLbl="node1" presStyleIdx="2" presStyleCnt="5">
        <dgm:presLayoutVars>
          <dgm:bulletEnabled val="1"/>
        </dgm:presLayoutVars>
      </dgm:prSet>
      <dgm:spPr/>
      <dgm:t>
        <a:bodyPr/>
        <a:lstStyle/>
        <a:p>
          <a:endParaRPr lang="en-US"/>
        </a:p>
      </dgm:t>
    </dgm:pt>
    <dgm:pt modelId="{E9678C08-82FF-4133-9B36-8602D6FC44AA}" type="pres">
      <dgm:prSet presAssocID="{77AB0C63-85D9-40D6-BB09-C352562D64EC}" presName="spNode" presStyleCnt="0"/>
      <dgm:spPr/>
    </dgm:pt>
    <dgm:pt modelId="{5A6D3F72-FB98-4778-A52D-016FFD1998AE}" type="pres">
      <dgm:prSet presAssocID="{4F6615BD-0AF2-4148-BC47-CA880C8CE53C}" presName="sibTrans" presStyleLbl="sibTrans1D1" presStyleIdx="2" presStyleCnt="5"/>
      <dgm:spPr/>
      <dgm:t>
        <a:bodyPr/>
        <a:lstStyle/>
        <a:p>
          <a:endParaRPr lang="en-US"/>
        </a:p>
      </dgm:t>
    </dgm:pt>
    <dgm:pt modelId="{238FF3B6-F352-4C0D-8BE3-75FE430BEFA9}" type="pres">
      <dgm:prSet presAssocID="{1945717C-0C57-4287-B5DC-F76BB82AD5CF}" presName="node" presStyleLbl="node1" presStyleIdx="3" presStyleCnt="5">
        <dgm:presLayoutVars>
          <dgm:bulletEnabled val="1"/>
        </dgm:presLayoutVars>
      </dgm:prSet>
      <dgm:spPr/>
      <dgm:t>
        <a:bodyPr/>
        <a:lstStyle/>
        <a:p>
          <a:endParaRPr lang="en-US"/>
        </a:p>
      </dgm:t>
    </dgm:pt>
    <dgm:pt modelId="{76907ADB-6BDF-476C-8F85-BFCBA5C717D2}" type="pres">
      <dgm:prSet presAssocID="{1945717C-0C57-4287-B5DC-F76BB82AD5CF}" presName="spNode" presStyleCnt="0"/>
      <dgm:spPr/>
    </dgm:pt>
    <dgm:pt modelId="{BDBE6630-5D05-4D3B-B950-4C1EF99FB2E5}" type="pres">
      <dgm:prSet presAssocID="{28F05ADE-AD32-4158-99EA-C6B2707B23C6}" presName="sibTrans" presStyleLbl="sibTrans1D1" presStyleIdx="3" presStyleCnt="5"/>
      <dgm:spPr/>
      <dgm:t>
        <a:bodyPr/>
        <a:lstStyle/>
        <a:p>
          <a:endParaRPr lang="en-US"/>
        </a:p>
      </dgm:t>
    </dgm:pt>
    <dgm:pt modelId="{A43FA2C7-CCAA-4E8C-88BC-E1FC118FA2B0}" type="pres">
      <dgm:prSet presAssocID="{942E3146-2B1C-412D-9F8B-FFC080E40CA9}" presName="node" presStyleLbl="node1" presStyleIdx="4" presStyleCnt="5">
        <dgm:presLayoutVars>
          <dgm:bulletEnabled val="1"/>
        </dgm:presLayoutVars>
      </dgm:prSet>
      <dgm:spPr/>
      <dgm:t>
        <a:bodyPr/>
        <a:lstStyle/>
        <a:p>
          <a:endParaRPr lang="en-US"/>
        </a:p>
      </dgm:t>
    </dgm:pt>
    <dgm:pt modelId="{AA207A8E-3D0E-4E35-A858-7859DABD84B1}" type="pres">
      <dgm:prSet presAssocID="{942E3146-2B1C-412D-9F8B-FFC080E40CA9}" presName="spNode" presStyleCnt="0"/>
      <dgm:spPr/>
    </dgm:pt>
    <dgm:pt modelId="{27D382A0-83D7-4962-A704-1F9ACB162B08}" type="pres">
      <dgm:prSet presAssocID="{F4478F9A-E1C9-4E2E-AD29-5F7A3CBC7BE7}" presName="sibTrans" presStyleLbl="sibTrans1D1" presStyleIdx="4" presStyleCnt="5"/>
      <dgm:spPr/>
      <dgm:t>
        <a:bodyPr/>
        <a:lstStyle/>
        <a:p>
          <a:endParaRPr lang="en-US"/>
        </a:p>
      </dgm:t>
    </dgm:pt>
  </dgm:ptLst>
  <dgm:cxnLst>
    <dgm:cxn modelId="{0F461D37-5385-4751-8B86-876B7AA7B357}" type="presOf" srcId="{F4478F9A-E1C9-4E2E-AD29-5F7A3CBC7BE7}" destId="{27D382A0-83D7-4962-A704-1F9ACB162B08}" srcOrd="0" destOrd="0" presId="urn:microsoft.com/office/officeart/2005/8/layout/cycle5"/>
    <dgm:cxn modelId="{F2271373-CD73-42C3-AEE6-9D4631BE2D96}" type="presOf" srcId="{4317FFDE-07C8-407B-A76C-4CC6DBBBD78E}" destId="{590E99E8-A8B0-4856-817D-7CAF6071C753}" srcOrd="0" destOrd="0" presId="urn:microsoft.com/office/officeart/2005/8/layout/cycle5"/>
    <dgm:cxn modelId="{3AEE48B4-85E8-4BA3-822D-6E63AC3887C9}" type="presOf" srcId="{942E3146-2B1C-412D-9F8B-FFC080E40CA9}" destId="{A43FA2C7-CCAA-4E8C-88BC-E1FC118FA2B0}" srcOrd="0" destOrd="0" presId="urn:microsoft.com/office/officeart/2005/8/layout/cycle5"/>
    <dgm:cxn modelId="{65971869-77F8-460D-B82D-BD50F360DCFC}" type="presOf" srcId="{02E21F36-9E2D-4163-8ACF-57FDC2A68111}" destId="{7E6F1544-B33C-4D0F-8D4E-54095920B14F}" srcOrd="0" destOrd="0" presId="urn:microsoft.com/office/officeart/2005/8/layout/cycle5"/>
    <dgm:cxn modelId="{03676AF3-4C6B-431C-98EF-A5B7E253E997}" srcId="{4317FFDE-07C8-407B-A76C-4CC6DBBBD78E}" destId="{146577A3-6240-458E-AE91-86B42430544D}" srcOrd="0" destOrd="0" parTransId="{E0F1CC4B-383A-4D1A-82A3-9BE8B35B0496}" sibTransId="{282A9FB1-D97B-4CF3-9931-BF9267095DD7}"/>
    <dgm:cxn modelId="{A211C3F8-BACB-483A-9BBB-459BF23B0985}" type="presOf" srcId="{4F6615BD-0AF2-4148-BC47-CA880C8CE53C}" destId="{5A6D3F72-FB98-4778-A52D-016FFD1998AE}" srcOrd="0" destOrd="0" presId="urn:microsoft.com/office/officeart/2005/8/layout/cycle5"/>
    <dgm:cxn modelId="{DE567EAC-B23D-49ED-B33F-709252D8C8F5}" srcId="{4317FFDE-07C8-407B-A76C-4CC6DBBBD78E}" destId="{77AB0C63-85D9-40D6-BB09-C352562D64EC}" srcOrd="2" destOrd="0" parTransId="{58D55629-AB7D-4E75-9C27-9B8136A54D1A}" sibTransId="{4F6615BD-0AF2-4148-BC47-CA880C8CE53C}"/>
    <dgm:cxn modelId="{11045D5D-79B9-4943-903C-9B2C429296E7}" srcId="{4317FFDE-07C8-407B-A76C-4CC6DBBBD78E}" destId="{1945717C-0C57-4287-B5DC-F76BB82AD5CF}" srcOrd="3" destOrd="0" parTransId="{9BF01532-43E0-4AAE-AA6E-1FDA6BB0ADD3}" sibTransId="{28F05ADE-AD32-4158-99EA-C6B2707B23C6}"/>
    <dgm:cxn modelId="{57D5C8AD-D8A1-4CEA-9251-986C10A5BBEC}" srcId="{4317FFDE-07C8-407B-A76C-4CC6DBBBD78E}" destId="{942E3146-2B1C-412D-9F8B-FFC080E40CA9}" srcOrd="4" destOrd="0" parTransId="{7D33B128-2FDE-42A5-AAA7-1FF01709A693}" sibTransId="{F4478F9A-E1C9-4E2E-AD29-5F7A3CBC7BE7}"/>
    <dgm:cxn modelId="{9CDA72FB-A631-4A9D-8BA4-54186D827F2F}" type="presOf" srcId="{1945717C-0C57-4287-B5DC-F76BB82AD5CF}" destId="{238FF3B6-F352-4C0D-8BE3-75FE430BEFA9}" srcOrd="0" destOrd="0" presId="urn:microsoft.com/office/officeart/2005/8/layout/cycle5"/>
    <dgm:cxn modelId="{B9C5A56A-5FC6-4E45-A42B-12C8FCB51674}" type="presOf" srcId="{146577A3-6240-458E-AE91-86B42430544D}" destId="{EE2D7D47-9AC2-4177-9EC4-DACDD8E61136}" srcOrd="0" destOrd="0" presId="urn:microsoft.com/office/officeart/2005/8/layout/cycle5"/>
    <dgm:cxn modelId="{92732E75-8D7D-4477-97E8-9E06A5C174D9}" type="presOf" srcId="{282A9FB1-D97B-4CF3-9931-BF9267095DD7}" destId="{92321EEC-9353-4550-9CC9-3AD6F5BB4C60}" srcOrd="0" destOrd="0" presId="urn:microsoft.com/office/officeart/2005/8/layout/cycle5"/>
    <dgm:cxn modelId="{A317C483-79DC-4D3D-881E-805674930F61}" type="presOf" srcId="{340355DD-C91C-496C-83FC-D9ABE77FA115}" destId="{74CFF163-8A85-4576-A9FF-93EDDC846954}" srcOrd="0" destOrd="0" presId="urn:microsoft.com/office/officeart/2005/8/layout/cycle5"/>
    <dgm:cxn modelId="{CADEF5C2-2969-4D91-9DEB-300F472A827D}" type="presOf" srcId="{28F05ADE-AD32-4158-99EA-C6B2707B23C6}" destId="{BDBE6630-5D05-4D3B-B950-4C1EF99FB2E5}" srcOrd="0" destOrd="0" presId="urn:microsoft.com/office/officeart/2005/8/layout/cycle5"/>
    <dgm:cxn modelId="{0D438FB9-FF41-428D-808B-49B72D886F9B}" type="presOf" srcId="{77AB0C63-85D9-40D6-BB09-C352562D64EC}" destId="{17235D1B-E23E-4103-86C9-052041B90410}" srcOrd="0" destOrd="0" presId="urn:microsoft.com/office/officeart/2005/8/layout/cycle5"/>
    <dgm:cxn modelId="{5A56B8D3-DE37-405D-9FA3-482A669BFFC8}" srcId="{4317FFDE-07C8-407B-A76C-4CC6DBBBD78E}" destId="{340355DD-C91C-496C-83FC-D9ABE77FA115}" srcOrd="1" destOrd="0" parTransId="{9E5DD7B3-668F-4F3B-9D9F-AE4C713668A4}" sibTransId="{02E21F36-9E2D-4163-8ACF-57FDC2A68111}"/>
    <dgm:cxn modelId="{89D3CF4E-714C-40C1-81AC-21E142F98D9D}" type="presParOf" srcId="{590E99E8-A8B0-4856-817D-7CAF6071C753}" destId="{EE2D7D47-9AC2-4177-9EC4-DACDD8E61136}" srcOrd="0" destOrd="0" presId="urn:microsoft.com/office/officeart/2005/8/layout/cycle5"/>
    <dgm:cxn modelId="{4E3AF92B-870F-4217-942A-F8C8124AFB6C}" type="presParOf" srcId="{590E99E8-A8B0-4856-817D-7CAF6071C753}" destId="{841E7E1B-A7B9-49E4-9EBC-F522F3594697}" srcOrd="1" destOrd="0" presId="urn:microsoft.com/office/officeart/2005/8/layout/cycle5"/>
    <dgm:cxn modelId="{CFEB4089-39A0-4EC8-A892-E12847F0E63A}" type="presParOf" srcId="{590E99E8-A8B0-4856-817D-7CAF6071C753}" destId="{92321EEC-9353-4550-9CC9-3AD6F5BB4C60}" srcOrd="2" destOrd="0" presId="urn:microsoft.com/office/officeart/2005/8/layout/cycle5"/>
    <dgm:cxn modelId="{74331C97-41C3-4494-8A83-2D98998396EF}" type="presParOf" srcId="{590E99E8-A8B0-4856-817D-7CAF6071C753}" destId="{74CFF163-8A85-4576-A9FF-93EDDC846954}" srcOrd="3" destOrd="0" presId="urn:microsoft.com/office/officeart/2005/8/layout/cycle5"/>
    <dgm:cxn modelId="{7263D012-F9AD-4E73-9778-929178FF7246}" type="presParOf" srcId="{590E99E8-A8B0-4856-817D-7CAF6071C753}" destId="{C4828214-28E0-437A-A2A3-C19B7EBEEE6A}" srcOrd="4" destOrd="0" presId="urn:microsoft.com/office/officeart/2005/8/layout/cycle5"/>
    <dgm:cxn modelId="{4EDD5B25-29C7-4493-82DB-5F81DC85E48B}" type="presParOf" srcId="{590E99E8-A8B0-4856-817D-7CAF6071C753}" destId="{7E6F1544-B33C-4D0F-8D4E-54095920B14F}" srcOrd="5" destOrd="0" presId="urn:microsoft.com/office/officeart/2005/8/layout/cycle5"/>
    <dgm:cxn modelId="{2CD2D36C-ACE9-446C-A08B-29F6AAD02661}" type="presParOf" srcId="{590E99E8-A8B0-4856-817D-7CAF6071C753}" destId="{17235D1B-E23E-4103-86C9-052041B90410}" srcOrd="6" destOrd="0" presId="urn:microsoft.com/office/officeart/2005/8/layout/cycle5"/>
    <dgm:cxn modelId="{CED1F83F-C6B7-4C2F-8AB9-946500A7F501}" type="presParOf" srcId="{590E99E8-A8B0-4856-817D-7CAF6071C753}" destId="{E9678C08-82FF-4133-9B36-8602D6FC44AA}" srcOrd="7" destOrd="0" presId="urn:microsoft.com/office/officeart/2005/8/layout/cycle5"/>
    <dgm:cxn modelId="{AC18BD7F-70AB-4464-99E3-76EA482A275E}" type="presParOf" srcId="{590E99E8-A8B0-4856-817D-7CAF6071C753}" destId="{5A6D3F72-FB98-4778-A52D-016FFD1998AE}" srcOrd="8" destOrd="0" presId="urn:microsoft.com/office/officeart/2005/8/layout/cycle5"/>
    <dgm:cxn modelId="{BC196991-7774-48CD-B7C2-2BBB20BEAB3E}" type="presParOf" srcId="{590E99E8-A8B0-4856-817D-7CAF6071C753}" destId="{238FF3B6-F352-4C0D-8BE3-75FE430BEFA9}" srcOrd="9" destOrd="0" presId="urn:microsoft.com/office/officeart/2005/8/layout/cycle5"/>
    <dgm:cxn modelId="{1A53AAE9-ECEA-4FE3-B641-F975173DE944}" type="presParOf" srcId="{590E99E8-A8B0-4856-817D-7CAF6071C753}" destId="{76907ADB-6BDF-476C-8F85-BFCBA5C717D2}" srcOrd="10" destOrd="0" presId="urn:microsoft.com/office/officeart/2005/8/layout/cycle5"/>
    <dgm:cxn modelId="{25F97E7D-5D10-49F2-B185-09F96573EA66}" type="presParOf" srcId="{590E99E8-A8B0-4856-817D-7CAF6071C753}" destId="{BDBE6630-5D05-4D3B-B950-4C1EF99FB2E5}" srcOrd="11" destOrd="0" presId="urn:microsoft.com/office/officeart/2005/8/layout/cycle5"/>
    <dgm:cxn modelId="{67FEEC0C-AF31-42F8-AA0E-3D55B9321A19}" type="presParOf" srcId="{590E99E8-A8B0-4856-817D-7CAF6071C753}" destId="{A43FA2C7-CCAA-4E8C-88BC-E1FC118FA2B0}" srcOrd="12" destOrd="0" presId="urn:microsoft.com/office/officeart/2005/8/layout/cycle5"/>
    <dgm:cxn modelId="{E2D9E9AD-2472-4226-8EC5-4388DD0790C6}" type="presParOf" srcId="{590E99E8-A8B0-4856-817D-7CAF6071C753}" destId="{AA207A8E-3D0E-4E35-A858-7859DABD84B1}" srcOrd="13" destOrd="0" presId="urn:microsoft.com/office/officeart/2005/8/layout/cycle5"/>
    <dgm:cxn modelId="{B5E31354-034E-47C3-9ECE-618DC9174495}" type="presParOf" srcId="{590E99E8-A8B0-4856-817D-7CAF6071C753}" destId="{27D382A0-83D7-4962-A704-1F9ACB162B08}"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C40F5E-E253-42C9-96FD-E8F226E85F1B}" type="doc">
      <dgm:prSet loTypeId="urn:microsoft.com/office/officeart/2005/8/layout/hProcess11" loCatId="process" qsTypeId="urn:microsoft.com/office/officeart/2005/8/quickstyle/simple1" qsCatId="simple" csTypeId="urn:microsoft.com/office/officeart/2005/8/colors/colorful1#2" csCatId="colorful" phldr="1"/>
      <dgm:spPr/>
    </dgm:pt>
    <dgm:pt modelId="{07BE5F7A-83EB-4DA9-8370-810A7CD4762C}">
      <dgm:prSet phldrT="[Text]"/>
      <dgm:spPr/>
      <dgm:t>
        <a:bodyPr/>
        <a:lstStyle/>
        <a:p>
          <a:r>
            <a:rPr lang="en-US" b="1" i="0" u="none" dirty="0" smtClean="0">
              <a:latin typeface="HP Simplified" pitchFamily="34" charset="0"/>
            </a:rPr>
            <a:t>Observe</a:t>
          </a:r>
          <a:r>
            <a:rPr lang="en-US" b="0" i="0" u="none" dirty="0" smtClean="0">
              <a:latin typeface="HP Simplified" pitchFamily="34" charset="0"/>
            </a:rPr>
            <a:t> and </a:t>
          </a:r>
          <a:r>
            <a:rPr lang="en-US" b="1" i="0" u="none" dirty="0" smtClean="0">
              <a:latin typeface="HP Simplified" pitchFamily="34" charset="0"/>
            </a:rPr>
            <a:t>assess </a:t>
          </a:r>
          <a:r>
            <a:rPr lang="en-US" b="0" i="0" u="none" dirty="0" smtClean="0">
              <a:latin typeface="HP Simplified" pitchFamily="34" charset="0"/>
            </a:rPr>
            <a:t>how the course works</a:t>
          </a:r>
          <a:endParaRPr lang="en-US" b="0" dirty="0">
            <a:latin typeface="HP Simplified" pitchFamily="34" charset="0"/>
          </a:endParaRPr>
        </a:p>
      </dgm:t>
    </dgm:pt>
    <dgm:pt modelId="{7C855E85-2775-4442-B23E-039F282E2B56}" type="parTrans" cxnId="{43605631-246C-42B9-B89B-B4EFCF15E3BD}">
      <dgm:prSet/>
      <dgm:spPr/>
      <dgm:t>
        <a:bodyPr/>
        <a:lstStyle/>
        <a:p>
          <a:endParaRPr lang="en-US">
            <a:latin typeface="HP Simplified" pitchFamily="34" charset="0"/>
          </a:endParaRPr>
        </a:p>
      </dgm:t>
    </dgm:pt>
    <dgm:pt modelId="{BE2564AB-DAF1-4DBE-8F79-2CF6D2C59B7E}" type="sibTrans" cxnId="{43605631-246C-42B9-B89B-B4EFCF15E3BD}">
      <dgm:prSet/>
      <dgm:spPr/>
      <dgm:t>
        <a:bodyPr/>
        <a:lstStyle/>
        <a:p>
          <a:endParaRPr lang="en-US">
            <a:latin typeface="HP Simplified" pitchFamily="34" charset="0"/>
          </a:endParaRPr>
        </a:p>
      </dgm:t>
    </dgm:pt>
    <dgm:pt modelId="{F4EFA311-6F3B-472F-A261-D9E97C1D838E}">
      <dgm:prSet phldrT="[Text]"/>
      <dgm:spPr/>
      <dgm:t>
        <a:bodyPr/>
        <a:lstStyle/>
        <a:p>
          <a:r>
            <a:rPr lang="en-US" b="1" i="0" u="none" dirty="0" smtClean="0">
              <a:latin typeface="HP Simplified" pitchFamily="34" charset="0"/>
            </a:rPr>
            <a:t>Analyze </a:t>
          </a:r>
          <a:r>
            <a:rPr lang="en-US" b="0" i="0" u="none" dirty="0" smtClean="0">
              <a:latin typeface="HP Simplified" pitchFamily="34" charset="0"/>
            </a:rPr>
            <a:t>and </a:t>
          </a:r>
          <a:r>
            <a:rPr lang="en-US" b="1" i="0" u="none" dirty="0" smtClean="0">
              <a:latin typeface="HP Simplified" pitchFamily="34" charset="0"/>
            </a:rPr>
            <a:t>study</a:t>
          </a:r>
          <a:r>
            <a:rPr lang="en-US" b="0" i="0" u="none" dirty="0" smtClean="0">
              <a:latin typeface="HP Simplified" pitchFamily="34" charset="0"/>
            </a:rPr>
            <a:t> course’s elements and structure</a:t>
          </a:r>
          <a:endParaRPr lang="en-US" dirty="0">
            <a:latin typeface="HP Simplified" pitchFamily="34" charset="0"/>
          </a:endParaRPr>
        </a:p>
      </dgm:t>
    </dgm:pt>
    <dgm:pt modelId="{BE740E74-BB6B-42C8-BA2D-9E28528FF65B}" type="parTrans" cxnId="{8E15A1A6-D794-4E70-80FF-755682169BD3}">
      <dgm:prSet/>
      <dgm:spPr/>
      <dgm:t>
        <a:bodyPr/>
        <a:lstStyle/>
        <a:p>
          <a:endParaRPr lang="en-US">
            <a:latin typeface="HP Simplified" pitchFamily="34" charset="0"/>
          </a:endParaRPr>
        </a:p>
      </dgm:t>
    </dgm:pt>
    <dgm:pt modelId="{52C6659D-852C-4635-BEFD-A8AFAF8BAD40}" type="sibTrans" cxnId="{8E15A1A6-D794-4E70-80FF-755682169BD3}">
      <dgm:prSet/>
      <dgm:spPr/>
      <dgm:t>
        <a:bodyPr/>
        <a:lstStyle/>
        <a:p>
          <a:endParaRPr lang="en-US">
            <a:latin typeface="HP Simplified" pitchFamily="34" charset="0"/>
          </a:endParaRPr>
        </a:p>
      </dgm:t>
    </dgm:pt>
    <dgm:pt modelId="{72CE732C-06A9-4B39-84C2-2187BEB42DA3}">
      <dgm:prSet phldrT="[Text]"/>
      <dgm:spPr/>
      <dgm:t>
        <a:bodyPr/>
        <a:lstStyle/>
        <a:p>
          <a:r>
            <a:rPr lang="en-US" b="1" i="0" u="none" dirty="0" smtClean="0">
              <a:latin typeface="HP Simplified" pitchFamily="34" charset="0"/>
            </a:rPr>
            <a:t>Compare</a:t>
          </a:r>
          <a:r>
            <a:rPr lang="en-US" b="0" i="0" u="none" dirty="0" smtClean="0">
              <a:latin typeface="HP Simplified" pitchFamily="34" charset="0"/>
            </a:rPr>
            <a:t> the actual course to your initial observations</a:t>
          </a:r>
          <a:endParaRPr lang="en-US" dirty="0">
            <a:latin typeface="HP Simplified" pitchFamily="34" charset="0"/>
          </a:endParaRPr>
        </a:p>
      </dgm:t>
    </dgm:pt>
    <dgm:pt modelId="{36827C1F-1693-4027-827E-B691047D7EA2}" type="parTrans" cxnId="{8ABBE73C-DC01-41BD-9C47-90442454338C}">
      <dgm:prSet/>
      <dgm:spPr/>
      <dgm:t>
        <a:bodyPr/>
        <a:lstStyle/>
        <a:p>
          <a:endParaRPr lang="en-US">
            <a:latin typeface="HP Simplified" pitchFamily="34" charset="0"/>
          </a:endParaRPr>
        </a:p>
      </dgm:t>
    </dgm:pt>
    <dgm:pt modelId="{8A910053-41BB-4731-866D-B8F066D231D1}" type="sibTrans" cxnId="{8ABBE73C-DC01-41BD-9C47-90442454338C}">
      <dgm:prSet/>
      <dgm:spPr/>
      <dgm:t>
        <a:bodyPr/>
        <a:lstStyle/>
        <a:p>
          <a:endParaRPr lang="en-US">
            <a:latin typeface="HP Simplified" pitchFamily="34" charset="0"/>
          </a:endParaRPr>
        </a:p>
      </dgm:t>
    </dgm:pt>
    <dgm:pt modelId="{C349B36C-A22E-4A72-9312-C185A25783A1}">
      <dgm:prSet phldrT="[Text]"/>
      <dgm:spPr/>
      <dgm:t>
        <a:bodyPr/>
        <a:lstStyle/>
        <a:p>
          <a:r>
            <a:rPr lang="en-US" b="1" dirty="0" smtClean="0">
              <a:latin typeface="HP Simplified" pitchFamily="34" charset="0"/>
            </a:rPr>
            <a:t>Verify</a:t>
          </a:r>
          <a:r>
            <a:rPr lang="en-US" dirty="0" smtClean="0">
              <a:latin typeface="HP Simplified" pitchFamily="34" charset="0"/>
            </a:rPr>
            <a:t> initial ideas for </a:t>
          </a:r>
          <a:r>
            <a:rPr lang="en-US" smtClean="0">
              <a:latin typeface="HP Simplified" pitchFamily="34" charset="0"/>
            </a:rPr>
            <a:t>meeting learning needs</a:t>
          </a:r>
          <a:endParaRPr lang="en-US" dirty="0">
            <a:latin typeface="HP Simplified" pitchFamily="34" charset="0"/>
          </a:endParaRPr>
        </a:p>
      </dgm:t>
    </dgm:pt>
    <dgm:pt modelId="{4E3A8518-C6C8-4EDC-9FB7-1D5DC6E50F93}" type="parTrans" cxnId="{9E1A13E8-2DE4-4D63-BEB3-3EDF5F3B5D9A}">
      <dgm:prSet/>
      <dgm:spPr/>
      <dgm:t>
        <a:bodyPr/>
        <a:lstStyle/>
        <a:p>
          <a:endParaRPr lang="en-US">
            <a:latin typeface="HP Simplified" pitchFamily="34" charset="0"/>
          </a:endParaRPr>
        </a:p>
      </dgm:t>
    </dgm:pt>
    <dgm:pt modelId="{58F41A9A-DC57-487F-93ED-69ABE506CDC3}" type="sibTrans" cxnId="{9E1A13E8-2DE4-4D63-BEB3-3EDF5F3B5D9A}">
      <dgm:prSet/>
      <dgm:spPr/>
      <dgm:t>
        <a:bodyPr/>
        <a:lstStyle/>
        <a:p>
          <a:endParaRPr lang="en-US">
            <a:latin typeface="HP Simplified" pitchFamily="34" charset="0"/>
          </a:endParaRPr>
        </a:p>
      </dgm:t>
    </dgm:pt>
    <dgm:pt modelId="{71629C68-A943-4FDC-BD1C-25C579370BBD}" type="pres">
      <dgm:prSet presAssocID="{58C40F5E-E253-42C9-96FD-E8F226E85F1B}" presName="Name0" presStyleCnt="0">
        <dgm:presLayoutVars>
          <dgm:dir/>
          <dgm:resizeHandles val="exact"/>
        </dgm:presLayoutVars>
      </dgm:prSet>
      <dgm:spPr/>
    </dgm:pt>
    <dgm:pt modelId="{3BA67727-FDC6-4E6F-9238-68A24E1B22BD}" type="pres">
      <dgm:prSet presAssocID="{58C40F5E-E253-42C9-96FD-E8F226E85F1B}" presName="arrow" presStyleLbl="bgShp" presStyleIdx="0" presStyleCnt="1"/>
      <dgm:spPr>
        <a:noFill/>
      </dgm:spPr>
    </dgm:pt>
    <dgm:pt modelId="{2DD306D0-8340-4973-929D-84C8A0A93A7D}" type="pres">
      <dgm:prSet presAssocID="{58C40F5E-E253-42C9-96FD-E8F226E85F1B}" presName="points" presStyleCnt="0"/>
      <dgm:spPr/>
    </dgm:pt>
    <dgm:pt modelId="{8DB3361A-3B1A-45D5-AD09-9C5137C558D5}" type="pres">
      <dgm:prSet presAssocID="{07BE5F7A-83EB-4DA9-8370-810A7CD4762C}" presName="compositeA" presStyleCnt="0"/>
      <dgm:spPr/>
    </dgm:pt>
    <dgm:pt modelId="{C1622422-BEFC-4AF0-B536-9FC05B17D647}" type="pres">
      <dgm:prSet presAssocID="{07BE5F7A-83EB-4DA9-8370-810A7CD4762C}" presName="textA" presStyleLbl="revTx" presStyleIdx="0" presStyleCnt="4">
        <dgm:presLayoutVars>
          <dgm:bulletEnabled val="1"/>
        </dgm:presLayoutVars>
      </dgm:prSet>
      <dgm:spPr/>
      <dgm:t>
        <a:bodyPr/>
        <a:lstStyle/>
        <a:p>
          <a:endParaRPr lang="en-US"/>
        </a:p>
      </dgm:t>
    </dgm:pt>
    <dgm:pt modelId="{763AE399-A050-427B-ACBC-101BBB49B69F}" type="pres">
      <dgm:prSet presAssocID="{07BE5F7A-83EB-4DA9-8370-810A7CD4762C}" presName="circleA" presStyleLbl="node1" presStyleIdx="0" presStyleCnt="4"/>
      <dgm:spPr/>
    </dgm:pt>
    <dgm:pt modelId="{40465584-E0C8-41D5-AF14-26C70C7C5FBC}" type="pres">
      <dgm:prSet presAssocID="{07BE5F7A-83EB-4DA9-8370-810A7CD4762C}" presName="spaceA" presStyleCnt="0"/>
      <dgm:spPr/>
    </dgm:pt>
    <dgm:pt modelId="{7B89F235-B742-46ED-A3A2-1CCDD5FF1C8D}" type="pres">
      <dgm:prSet presAssocID="{BE2564AB-DAF1-4DBE-8F79-2CF6D2C59B7E}" presName="space" presStyleCnt="0"/>
      <dgm:spPr/>
    </dgm:pt>
    <dgm:pt modelId="{58A00A7D-07DA-4E7D-BD0E-37ECCC1C8538}" type="pres">
      <dgm:prSet presAssocID="{F4EFA311-6F3B-472F-A261-D9E97C1D838E}" presName="compositeB" presStyleCnt="0"/>
      <dgm:spPr/>
    </dgm:pt>
    <dgm:pt modelId="{229E7A6B-036D-4B46-B202-05DB2CF411C5}" type="pres">
      <dgm:prSet presAssocID="{F4EFA311-6F3B-472F-A261-D9E97C1D838E}" presName="textB" presStyleLbl="revTx" presStyleIdx="1" presStyleCnt="4">
        <dgm:presLayoutVars>
          <dgm:bulletEnabled val="1"/>
        </dgm:presLayoutVars>
      </dgm:prSet>
      <dgm:spPr/>
      <dgm:t>
        <a:bodyPr/>
        <a:lstStyle/>
        <a:p>
          <a:endParaRPr lang="en-US"/>
        </a:p>
      </dgm:t>
    </dgm:pt>
    <dgm:pt modelId="{FE7BC631-F346-41EE-8F59-527DDE95EBE1}" type="pres">
      <dgm:prSet presAssocID="{F4EFA311-6F3B-472F-A261-D9E97C1D838E}" presName="circleB" presStyleLbl="node1" presStyleIdx="1" presStyleCnt="4"/>
      <dgm:spPr/>
    </dgm:pt>
    <dgm:pt modelId="{A3664B59-1ACE-4DCB-B436-DC66807B00AA}" type="pres">
      <dgm:prSet presAssocID="{F4EFA311-6F3B-472F-A261-D9E97C1D838E}" presName="spaceB" presStyleCnt="0"/>
      <dgm:spPr/>
    </dgm:pt>
    <dgm:pt modelId="{D5A95161-27E1-40EB-8A48-D62CB5AE8EC6}" type="pres">
      <dgm:prSet presAssocID="{52C6659D-852C-4635-BEFD-A8AFAF8BAD40}" presName="space" presStyleCnt="0"/>
      <dgm:spPr/>
    </dgm:pt>
    <dgm:pt modelId="{95C1F060-0749-468B-9B96-6C5B49B094C7}" type="pres">
      <dgm:prSet presAssocID="{72CE732C-06A9-4B39-84C2-2187BEB42DA3}" presName="compositeA" presStyleCnt="0"/>
      <dgm:spPr/>
    </dgm:pt>
    <dgm:pt modelId="{3AEF23FB-FA8E-41F0-B549-8A4FA2A6CC0A}" type="pres">
      <dgm:prSet presAssocID="{72CE732C-06A9-4B39-84C2-2187BEB42DA3}" presName="textA" presStyleLbl="revTx" presStyleIdx="2" presStyleCnt="4">
        <dgm:presLayoutVars>
          <dgm:bulletEnabled val="1"/>
        </dgm:presLayoutVars>
      </dgm:prSet>
      <dgm:spPr/>
      <dgm:t>
        <a:bodyPr/>
        <a:lstStyle/>
        <a:p>
          <a:endParaRPr lang="en-US"/>
        </a:p>
      </dgm:t>
    </dgm:pt>
    <dgm:pt modelId="{97C14F72-2E93-4560-A0C1-AEC1A3BDC00D}" type="pres">
      <dgm:prSet presAssocID="{72CE732C-06A9-4B39-84C2-2187BEB42DA3}" presName="circleA" presStyleLbl="node1" presStyleIdx="2" presStyleCnt="4"/>
      <dgm:spPr/>
    </dgm:pt>
    <dgm:pt modelId="{CA7352AD-10DA-495D-8DEE-2CD93F08ADEA}" type="pres">
      <dgm:prSet presAssocID="{72CE732C-06A9-4B39-84C2-2187BEB42DA3}" presName="spaceA" presStyleCnt="0"/>
      <dgm:spPr/>
    </dgm:pt>
    <dgm:pt modelId="{76F31A9A-1FF3-4FA2-9062-45044386F8A3}" type="pres">
      <dgm:prSet presAssocID="{8A910053-41BB-4731-866D-B8F066D231D1}" presName="space" presStyleCnt="0"/>
      <dgm:spPr/>
    </dgm:pt>
    <dgm:pt modelId="{A6E63032-8FC8-4CE1-9B1C-842E3F96A482}" type="pres">
      <dgm:prSet presAssocID="{C349B36C-A22E-4A72-9312-C185A25783A1}" presName="compositeB" presStyleCnt="0"/>
      <dgm:spPr/>
    </dgm:pt>
    <dgm:pt modelId="{8197E91D-0528-4B1D-AC50-073A98BA6AD9}" type="pres">
      <dgm:prSet presAssocID="{C349B36C-A22E-4A72-9312-C185A25783A1}" presName="textB" presStyleLbl="revTx" presStyleIdx="3" presStyleCnt="4">
        <dgm:presLayoutVars>
          <dgm:bulletEnabled val="1"/>
        </dgm:presLayoutVars>
      </dgm:prSet>
      <dgm:spPr/>
      <dgm:t>
        <a:bodyPr/>
        <a:lstStyle/>
        <a:p>
          <a:endParaRPr lang="en-US"/>
        </a:p>
      </dgm:t>
    </dgm:pt>
    <dgm:pt modelId="{CA503A98-61A0-4411-980E-F1040B30690F}" type="pres">
      <dgm:prSet presAssocID="{C349B36C-A22E-4A72-9312-C185A25783A1}" presName="circleB" presStyleLbl="node1" presStyleIdx="3" presStyleCnt="4"/>
      <dgm:spPr/>
    </dgm:pt>
    <dgm:pt modelId="{6F6B1D52-785C-4CDE-A699-9D4B3519812C}" type="pres">
      <dgm:prSet presAssocID="{C349B36C-A22E-4A72-9312-C185A25783A1}" presName="spaceB" presStyleCnt="0"/>
      <dgm:spPr/>
    </dgm:pt>
  </dgm:ptLst>
  <dgm:cxnLst>
    <dgm:cxn modelId="{59827759-6083-4F33-973C-0B20B47152CE}" type="presOf" srcId="{C349B36C-A22E-4A72-9312-C185A25783A1}" destId="{8197E91D-0528-4B1D-AC50-073A98BA6AD9}" srcOrd="0" destOrd="0" presId="urn:microsoft.com/office/officeart/2005/8/layout/hProcess11"/>
    <dgm:cxn modelId="{9E1A13E8-2DE4-4D63-BEB3-3EDF5F3B5D9A}" srcId="{58C40F5E-E253-42C9-96FD-E8F226E85F1B}" destId="{C349B36C-A22E-4A72-9312-C185A25783A1}" srcOrd="3" destOrd="0" parTransId="{4E3A8518-C6C8-4EDC-9FB7-1D5DC6E50F93}" sibTransId="{58F41A9A-DC57-487F-93ED-69ABE506CDC3}"/>
    <dgm:cxn modelId="{43605631-246C-42B9-B89B-B4EFCF15E3BD}" srcId="{58C40F5E-E253-42C9-96FD-E8F226E85F1B}" destId="{07BE5F7A-83EB-4DA9-8370-810A7CD4762C}" srcOrd="0" destOrd="0" parTransId="{7C855E85-2775-4442-B23E-039F282E2B56}" sibTransId="{BE2564AB-DAF1-4DBE-8F79-2CF6D2C59B7E}"/>
    <dgm:cxn modelId="{12341E37-AE9A-4E5F-825D-0E97E4589EEF}" type="presOf" srcId="{07BE5F7A-83EB-4DA9-8370-810A7CD4762C}" destId="{C1622422-BEFC-4AF0-B536-9FC05B17D647}" srcOrd="0" destOrd="0" presId="urn:microsoft.com/office/officeart/2005/8/layout/hProcess11"/>
    <dgm:cxn modelId="{D6041AD1-8E7F-478F-9B87-D83640A731B4}" type="presOf" srcId="{72CE732C-06A9-4B39-84C2-2187BEB42DA3}" destId="{3AEF23FB-FA8E-41F0-B549-8A4FA2A6CC0A}" srcOrd="0" destOrd="0" presId="urn:microsoft.com/office/officeart/2005/8/layout/hProcess11"/>
    <dgm:cxn modelId="{8ABBE73C-DC01-41BD-9C47-90442454338C}" srcId="{58C40F5E-E253-42C9-96FD-E8F226E85F1B}" destId="{72CE732C-06A9-4B39-84C2-2187BEB42DA3}" srcOrd="2" destOrd="0" parTransId="{36827C1F-1693-4027-827E-B691047D7EA2}" sibTransId="{8A910053-41BB-4731-866D-B8F066D231D1}"/>
    <dgm:cxn modelId="{7C9707E1-F407-4B23-9C69-D42CFD9C1BAC}" type="presOf" srcId="{58C40F5E-E253-42C9-96FD-E8F226E85F1B}" destId="{71629C68-A943-4FDC-BD1C-25C579370BBD}" srcOrd="0" destOrd="0" presId="urn:microsoft.com/office/officeart/2005/8/layout/hProcess11"/>
    <dgm:cxn modelId="{8E15A1A6-D794-4E70-80FF-755682169BD3}" srcId="{58C40F5E-E253-42C9-96FD-E8F226E85F1B}" destId="{F4EFA311-6F3B-472F-A261-D9E97C1D838E}" srcOrd="1" destOrd="0" parTransId="{BE740E74-BB6B-42C8-BA2D-9E28528FF65B}" sibTransId="{52C6659D-852C-4635-BEFD-A8AFAF8BAD40}"/>
    <dgm:cxn modelId="{074C5810-372B-4813-9825-4022E543E8C6}" type="presOf" srcId="{F4EFA311-6F3B-472F-A261-D9E97C1D838E}" destId="{229E7A6B-036D-4B46-B202-05DB2CF411C5}" srcOrd="0" destOrd="0" presId="urn:microsoft.com/office/officeart/2005/8/layout/hProcess11"/>
    <dgm:cxn modelId="{5CB44AF8-B44E-442A-AD7D-670BCCDACDA4}" type="presParOf" srcId="{71629C68-A943-4FDC-BD1C-25C579370BBD}" destId="{3BA67727-FDC6-4E6F-9238-68A24E1B22BD}" srcOrd="0" destOrd="0" presId="urn:microsoft.com/office/officeart/2005/8/layout/hProcess11"/>
    <dgm:cxn modelId="{A566F3E3-5363-4249-819C-E3E42B9B024E}" type="presParOf" srcId="{71629C68-A943-4FDC-BD1C-25C579370BBD}" destId="{2DD306D0-8340-4973-929D-84C8A0A93A7D}" srcOrd="1" destOrd="0" presId="urn:microsoft.com/office/officeart/2005/8/layout/hProcess11"/>
    <dgm:cxn modelId="{9E22725D-ABFD-4672-80FC-884C9D6995D5}" type="presParOf" srcId="{2DD306D0-8340-4973-929D-84C8A0A93A7D}" destId="{8DB3361A-3B1A-45D5-AD09-9C5137C558D5}" srcOrd="0" destOrd="0" presId="urn:microsoft.com/office/officeart/2005/8/layout/hProcess11"/>
    <dgm:cxn modelId="{4C5C2096-469C-4D1B-92D0-A48FC72DAF0F}" type="presParOf" srcId="{8DB3361A-3B1A-45D5-AD09-9C5137C558D5}" destId="{C1622422-BEFC-4AF0-B536-9FC05B17D647}" srcOrd="0" destOrd="0" presId="urn:microsoft.com/office/officeart/2005/8/layout/hProcess11"/>
    <dgm:cxn modelId="{F8FE3404-AE75-4C3D-A163-0EA9947BEA95}" type="presParOf" srcId="{8DB3361A-3B1A-45D5-AD09-9C5137C558D5}" destId="{763AE399-A050-427B-ACBC-101BBB49B69F}" srcOrd="1" destOrd="0" presId="urn:microsoft.com/office/officeart/2005/8/layout/hProcess11"/>
    <dgm:cxn modelId="{D12E9E64-A06E-413A-92D5-394E528D4847}" type="presParOf" srcId="{8DB3361A-3B1A-45D5-AD09-9C5137C558D5}" destId="{40465584-E0C8-41D5-AF14-26C70C7C5FBC}" srcOrd="2" destOrd="0" presId="urn:microsoft.com/office/officeart/2005/8/layout/hProcess11"/>
    <dgm:cxn modelId="{2EFEC9C5-FDAF-4FB2-BD31-A94151573223}" type="presParOf" srcId="{2DD306D0-8340-4973-929D-84C8A0A93A7D}" destId="{7B89F235-B742-46ED-A3A2-1CCDD5FF1C8D}" srcOrd="1" destOrd="0" presId="urn:microsoft.com/office/officeart/2005/8/layout/hProcess11"/>
    <dgm:cxn modelId="{980CD762-BFCB-44C1-B5BB-D4F3FA55D95C}" type="presParOf" srcId="{2DD306D0-8340-4973-929D-84C8A0A93A7D}" destId="{58A00A7D-07DA-4E7D-BD0E-37ECCC1C8538}" srcOrd="2" destOrd="0" presId="urn:microsoft.com/office/officeart/2005/8/layout/hProcess11"/>
    <dgm:cxn modelId="{E0AC0AB4-335C-4949-B247-3B00D8728D93}" type="presParOf" srcId="{58A00A7D-07DA-4E7D-BD0E-37ECCC1C8538}" destId="{229E7A6B-036D-4B46-B202-05DB2CF411C5}" srcOrd="0" destOrd="0" presId="urn:microsoft.com/office/officeart/2005/8/layout/hProcess11"/>
    <dgm:cxn modelId="{EA970830-ECC2-4947-92D9-DD151641FCC6}" type="presParOf" srcId="{58A00A7D-07DA-4E7D-BD0E-37ECCC1C8538}" destId="{FE7BC631-F346-41EE-8F59-527DDE95EBE1}" srcOrd="1" destOrd="0" presId="urn:microsoft.com/office/officeart/2005/8/layout/hProcess11"/>
    <dgm:cxn modelId="{428944F7-73BA-4CB7-908A-D7599B276B62}" type="presParOf" srcId="{58A00A7D-07DA-4E7D-BD0E-37ECCC1C8538}" destId="{A3664B59-1ACE-4DCB-B436-DC66807B00AA}" srcOrd="2" destOrd="0" presId="urn:microsoft.com/office/officeart/2005/8/layout/hProcess11"/>
    <dgm:cxn modelId="{2071361B-FD9D-4E61-828B-200E8C90FA28}" type="presParOf" srcId="{2DD306D0-8340-4973-929D-84C8A0A93A7D}" destId="{D5A95161-27E1-40EB-8A48-D62CB5AE8EC6}" srcOrd="3" destOrd="0" presId="urn:microsoft.com/office/officeart/2005/8/layout/hProcess11"/>
    <dgm:cxn modelId="{ACB8ACE1-1C23-4113-BC01-8524FA721830}" type="presParOf" srcId="{2DD306D0-8340-4973-929D-84C8A0A93A7D}" destId="{95C1F060-0749-468B-9B96-6C5B49B094C7}" srcOrd="4" destOrd="0" presId="urn:microsoft.com/office/officeart/2005/8/layout/hProcess11"/>
    <dgm:cxn modelId="{C132C817-DB76-4E8F-B162-2AED60AA0175}" type="presParOf" srcId="{95C1F060-0749-468B-9B96-6C5B49B094C7}" destId="{3AEF23FB-FA8E-41F0-B549-8A4FA2A6CC0A}" srcOrd="0" destOrd="0" presId="urn:microsoft.com/office/officeart/2005/8/layout/hProcess11"/>
    <dgm:cxn modelId="{F36A465D-8A42-41AB-A1CD-23D170B22878}" type="presParOf" srcId="{95C1F060-0749-468B-9B96-6C5B49B094C7}" destId="{97C14F72-2E93-4560-A0C1-AEC1A3BDC00D}" srcOrd="1" destOrd="0" presId="urn:microsoft.com/office/officeart/2005/8/layout/hProcess11"/>
    <dgm:cxn modelId="{8A38CB4F-409B-45A3-B1EC-C77AFB1674E9}" type="presParOf" srcId="{95C1F060-0749-468B-9B96-6C5B49B094C7}" destId="{CA7352AD-10DA-495D-8DEE-2CD93F08ADEA}" srcOrd="2" destOrd="0" presId="urn:microsoft.com/office/officeart/2005/8/layout/hProcess11"/>
    <dgm:cxn modelId="{4C6D066E-A441-4902-8ED8-AE20D127411B}" type="presParOf" srcId="{2DD306D0-8340-4973-929D-84C8A0A93A7D}" destId="{76F31A9A-1FF3-4FA2-9062-45044386F8A3}" srcOrd="5" destOrd="0" presId="urn:microsoft.com/office/officeart/2005/8/layout/hProcess11"/>
    <dgm:cxn modelId="{3AB75DDE-D862-434D-A752-C0F883DFFD3B}" type="presParOf" srcId="{2DD306D0-8340-4973-929D-84C8A0A93A7D}" destId="{A6E63032-8FC8-4CE1-9B1C-842E3F96A482}" srcOrd="6" destOrd="0" presId="urn:microsoft.com/office/officeart/2005/8/layout/hProcess11"/>
    <dgm:cxn modelId="{F3D19143-21C2-43CB-80CC-26FA3F32C0A5}" type="presParOf" srcId="{A6E63032-8FC8-4CE1-9B1C-842E3F96A482}" destId="{8197E91D-0528-4B1D-AC50-073A98BA6AD9}" srcOrd="0" destOrd="0" presId="urn:microsoft.com/office/officeart/2005/8/layout/hProcess11"/>
    <dgm:cxn modelId="{995CF774-920F-4FA0-97D6-1A0ACEE5486E}" type="presParOf" srcId="{A6E63032-8FC8-4CE1-9B1C-842E3F96A482}" destId="{CA503A98-61A0-4411-980E-F1040B30690F}" srcOrd="1" destOrd="0" presId="urn:microsoft.com/office/officeart/2005/8/layout/hProcess11"/>
    <dgm:cxn modelId="{1DE4158B-E0BE-4369-8FA9-665BF636DFD9}" type="presParOf" srcId="{A6E63032-8FC8-4CE1-9B1C-842E3F96A482}" destId="{6F6B1D52-785C-4CDE-A699-9D4B3519812C}"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9312BA-AC3D-45AE-8F5E-041CAA61EB41}" type="doc">
      <dgm:prSet loTypeId="urn:microsoft.com/office/officeart/2005/8/layout/vList3#1" loCatId="list" qsTypeId="urn:microsoft.com/office/officeart/2005/8/quickstyle/simple1" qsCatId="simple" csTypeId="urn:microsoft.com/office/officeart/2005/8/colors/accent1_2" csCatId="accent1" phldr="1"/>
      <dgm:spPr/>
    </dgm:pt>
    <dgm:pt modelId="{F1AB8010-9F9F-42CD-8DBA-7797AF7BE8D2}">
      <dgm:prSet phldrT="[Text]"/>
      <dgm:spPr/>
      <dgm:t>
        <a:bodyPr/>
        <a:lstStyle/>
        <a:p>
          <a:pPr algn="l"/>
          <a:r>
            <a:rPr lang="en-US" smtClean="0">
              <a:latin typeface="HP Simplified" pitchFamily="34" charset="0"/>
              <a:cs typeface="Arial" pitchFamily="34" charset="0"/>
            </a:rPr>
            <a:t>Common good practice</a:t>
          </a:r>
          <a:endParaRPr lang="en-US" dirty="0"/>
        </a:p>
      </dgm:t>
    </dgm:pt>
    <dgm:pt modelId="{E42082B5-F79A-46A4-A109-47DC134EA576}" type="parTrans" cxnId="{9F782F9E-DF11-4389-B125-AAFC8FC62E1B}">
      <dgm:prSet/>
      <dgm:spPr/>
      <dgm:t>
        <a:bodyPr/>
        <a:lstStyle/>
        <a:p>
          <a:pPr algn="l"/>
          <a:endParaRPr lang="en-US">
            <a:solidFill>
              <a:schemeClr val="tx1"/>
            </a:solidFill>
          </a:endParaRPr>
        </a:p>
      </dgm:t>
    </dgm:pt>
    <dgm:pt modelId="{CE78965D-8647-43EC-A608-91E414BE443F}" type="sibTrans" cxnId="{9F782F9E-DF11-4389-B125-AAFC8FC62E1B}">
      <dgm:prSet/>
      <dgm:spPr/>
      <dgm:t>
        <a:bodyPr/>
        <a:lstStyle/>
        <a:p>
          <a:pPr algn="l"/>
          <a:endParaRPr lang="en-US">
            <a:solidFill>
              <a:schemeClr val="tx1"/>
            </a:solidFill>
          </a:endParaRPr>
        </a:p>
      </dgm:t>
    </dgm:pt>
    <dgm:pt modelId="{99C3BE7C-FE66-4824-BC86-B674ABFC2A56}">
      <dgm:prSet/>
      <dgm:spPr/>
      <dgm:t>
        <a:bodyPr/>
        <a:lstStyle/>
        <a:p>
          <a:pPr algn="l"/>
          <a:r>
            <a:rPr lang="en-US" smtClean="0">
              <a:latin typeface="HP Simplified" pitchFamily="34" charset="0"/>
              <a:cs typeface="Arial" pitchFamily="34" charset="0"/>
            </a:rPr>
            <a:t>New guidelines related to the Meteorological Satellite Enabling Skills and Knowledge released by WMO in the draft version</a:t>
          </a:r>
          <a:endParaRPr lang="en-US" dirty="0" smtClean="0">
            <a:latin typeface="HP Simplified" pitchFamily="34" charset="0"/>
            <a:cs typeface="Arial" pitchFamily="34" charset="0"/>
          </a:endParaRPr>
        </a:p>
      </dgm:t>
    </dgm:pt>
    <dgm:pt modelId="{1097E7C9-8D17-4610-ACB3-071F83CB2D37}" type="parTrans" cxnId="{FB67D85A-7BBF-4F19-A28E-0E6E3FFA8095}">
      <dgm:prSet/>
      <dgm:spPr/>
      <dgm:t>
        <a:bodyPr/>
        <a:lstStyle/>
        <a:p>
          <a:pPr algn="l"/>
          <a:endParaRPr lang="en-US">
            <a:solidFill>
              <a:schemeClr val="tx1"/>
            </a:solidFill>
          </a:endParaRPr>
        </a:p>
      </dgm:t>
    </dgm:pt>
    <dgm:pt modelId="{E5B0BD78-FDBE-423B-9723-2DD3511C4A75}" type="sibTrans" cxnId="{FB67D85A-7BBF-4F19-A28E-0E6E3FFA8095}">
      <dgm:prSet/>
      <dgm:spPr/>
      <dgm:t>
        <a:bodyPr/>
        <a:lstStyle/>
        <a:p>
          <a:pPr algn="l"/>
          <a:endParaRPr lang="en-US">
            <a:solidFill>
              <a:schemeClr val="tx1"/>
            </a:solidFill>
          </a:endParaRPr>
        </a:p>
      </dgm:t>
    </dgm:pt>
    <dgm:pt modelId="{EDC009DD-BFA3-4B90-9D1E-FAF5E7CF21E0}">
      <dgm:prSet/>
      <dgm:spPr/>
      <dgm:t>
        <a:bodyPr/>
        <a:lstStyle/>
        <a:p>
          <a:pPr algn="l"/>
          <a:r>
            <a:rPr lang="en-US" smtClean="0">
              <a:latin typeface="HP Simplified" pitchFamily="34" charset="0"/>
              <a:cs typeface="Arial" pitchFamily="34" charset="0"/>
            </a:rPr>
            <a:t>Benchmarking with a course on similar topic being developed by EUMeTrain </a:t>
          </a:r>
          <a:endParaRPr lang="en-US" dirty="0" smtClean="0">
            <a:latin typeface="HP Simplified" pitchFamily="34" charset="0"/>
            <a:cs typeface="Arial" pitchFamily="34" charset="0"/>
          </a:endParaRPr>
        </a:p>
      </dgm:t>
    </dgm:pt>
    <dgm:pt modelId="{A7BC2EAB-7642-43DE-A9BA-9EDA683FD756}" type="parTrans" cxnId="{BF34F996-2FBC-467C-9D99-B9931DF686F3}">
      <dgm:prSet/>
      <dgm:spPr/>
      <dgm:t>
        <a:bodyPr/>
        <a:lstStyle/>
        <a:p>
          <a:pPr algn="l"/>
          <a:endParaRPr lang="en-US">
            <a:solidFill>
              <a:schemeClr val="tx1"/>
            </a:solidFill>
          </a:endParaRPr>
        </a:p>
      </dgm:t>
    </dgm:pt>
    <dgm:pt modelId="{0F7C6B04-3962-4296-A862-3BC4F76EB14D}" type="sibTrans" cxnId="{BF34F996-2FBC-467C-9D99-B9931DF686F3}">
      <dgm:prSet/>
      <dgm:spPr/>
      <dgm:t>
        <a:bodyPr/>
        <a:lstStyle/>
        <a:p>
          <a:pPr algn="l"/>
          <a:endParaRPr lang="en-US">
            <a:solidFill>
              <a:schemeClr val="tx1"/>
            </a:solidFill>
          </a:endParaRPr>
        </a:p>
      </dgm:t>
    </dgm:pt>
    <dgm:pt modelId="{3472208F-B165-4077-9CE9-744E46E918C4}">
      <dgm:prSet/>
      <dgm:spPr/>
      <dgm:t>
        <a:bodyPr/>
        <a:lstStyle/>
        <a:p>
          <a:pPr algn="l"/>
          <a:r>
            <a:rPr lang="en-US" smtClean="0">
              <a:latin typeface="HP Simplified" pitchFamily="34" charset="0"/>
              <a:cs typeface="Arial" pitchFamily="34" charset="0"/>
            </a:rPr>
            <a:t>Examination of the possible changes in the domain</a:t>
          </a:r>
          <a:endParaRPr lang="en-US" dirty="0" smtClean="0">
            <a:latin typeface="HP Simplified" pitchFamily="34" charset="0"/>
            <a:cs typeface="Arial" pitchFamily="34" charset="0"/>
          </a:endParaRPr>
        </a:p>
      </dgm:t>
    </dgm:pt>
    <dgm:pt modelId="{36FFE2D8-3EC2-4254-957A-E3D0D2BB8CAC}" type="parTrans" cxnId="{1D836EBC-C58B-4FBD-B93C-B41446378B9A}">
      <dgm:prSet/>
      <dgm:spPr/>
      <dgm:t>
        <a:bodyPr/>
        <a:lstStyle/>
        <a:p>
          <a:pPr algn="l"/>
          <a:endParaRPr lang="en-US">
            <a:solidFill>
              <a:schemeClr val="tx1"/>
            </a:solidFill>
          </a:endParaRPr>
        </a:p>
      </dgm:t>
    </dgm:pt>
    <dgm:pt modelId="{5227FBB1-F05B-43CA-A38D-7AF193087DF7}" type="sibTrans" cxnId="{1D836EBC-C58B-4FBD-B93C-B41446378B9A}">
      <dgm:prSet/>
      <dgm:spPr/>
      <dgm:t>
        <a:bodyPr/>
        <a:lstStyle/>
        <a:p>
          <a:pPr algn="l"/>
          <a:endParaRPr lang="en-US">
            <a:solidFill>
              <a:schemeClr val="tx1"/>
            </a:solidFill>
          </a:endParaRPr>
        </a:p>
      </dgm:t>
    </dgm:pt>
    <dgm:pt modelId="{F4440D57-9A61-442B-8176-95EF7D8FAD49}">
      <dgm:prSet/>
      <dgm:spPr/>
      <dgm:t>
        <a:bodyPr/>
        <a:lstStyle/>
        <a:p>
          <a:pPr algn="l"/>
          <a:r>
            <a:rPr lang="en-US" smtClean="0">
              <a:latin typeface="HP Simplified" pitchFamily="34" charset="0"/>
              <a:cs typeface="Arial" pitchFamily="34" charset="0"/>
            </a:rPr>
            <a:t>Updates in teaching and learning methodologies</a:t>
          </a:r>
          <a:endParaRPr lang="en-US" dirty="0" smtClean="0">
            <a:latin typeface="HP Simplified" pitchFamily="34" charset="0"/>
            <a:cs typeface="Arial" pitchFamily="34" charset="0"/>
          </a:endParaRPr>
        </a:p>
      </dgm:t>
    </dgm:pt>
    <dgm:pt modelId="{D57019D6-BFEF-48C6-9AA6-8D0CF52CD762}" type="parTrans" cxnId="{E9AFF760-C9B8-4AD6-A00F-F1DE92EB2030}">
      <dgm:prSet/>
      <dgm:spPr/>
      <dgm:t>
        <a:bodyPr/>
        <a:lstStyle/>
        <a:p>
          <a:pPr algn="l"/>
          <a:endParaRPr lang="en-US">
            <a:solidFill>
              <a:schemeClr val="tx1"/>
            </a:solidFill>
          </a:endParaRPr>
        </a:p>
      </dgm:t>
    </dgm:pt>
    <dgm:pt modelId="{3F89A772-D2B7-4CA3-9C6A-3C3C33919347}" type="sibTrans" cxnId="{E9AFF760-C9B8-4AD6-A00F-F1DE92EB2030}">
      <dgm:prSet/>
      <dgm:spPr/>
      <dgm:t>
        <a:bodyPr/>
        <a:lstStyle/>
        <a:p>
          <a:pPr algn="l"/>
          <a:endParaRPr lang="en-US">
            <a:solidFill>
              <a:schemeClr val="tx1"/>
            </a:solidFill>
          </a:endParaRPr>
        </a:p>
      </dgm:t>
    </dgm:pt>
    <dgm:pt modelId="{1476CB26-A655-4350-99CF-8D4FDBD815CA}">
      <dgm:prSet/>
      <dgm:spPr/>
      <dgm:t>
        <a:bodyPr/>
        <a:lstStyle/>
        <a:p>
          <a:pPr algn="l"/>
          <a:r>
            <a:rPr lang="en-US" smtClean="0">
              <a:latin typeface="HP Simplified" pitchFamily="34" charset="0"/>
              <a:cs typeface="Arial" pitchFamily="34" charset="0"/>
            </a:rPr>
            <a:t>Updates in relevant technologies that could improve the course</a:t>
          </a:r>
          <a:endParaRPr lang="en-US" dirty="0" smtClean="0">
            <a:latin typeface="HP Simplified" pitchFamily="34" charset="0"/>
            <a:cs typeface="Arial" pitchFamily="34" charset="0"/>
          </a:endParaRPr>
        </a:p>
      </dgm:t>
    </dgm:pt>
    <dgm:pt modelId="{044DD297-35A6-48FF-8937-2289529F735B}" type="parTrans" cxnId="{71A8DB47-C319-4DC3-ACD8-7ADF95ACC3D0}">
      <dgm:prSet/>
      <dgm:spPr/>
      <dgm:t>
        <a:bodyPr/>
        <a:lstStyle/>
        <a:p>
          <a:pPr algn="l"/>
          <a:endParaRPr lang="en-US">
            <a:solidFill>
              <a:schemeClr val="tx1"/>
            </a:solidFill>
          </a:endParaRPr>
        </a:p>
      </dgm:t>
    </dgm:pt>
    <dgm:pt modelId="{9C0602D3-28CB-47E3-BB45-DF60527627BE}" type="sibTrans" cxnId="{71A8DB47-C319-4DC3-ACD8-7ADF95ACC3D0}">
      <dgm:prSet/>
      <dgm:spPr/>
      <dgm:t>
        <a:bodyPr/>
        <a:lstStyle/>
        <a:p>
          <a:pPr algn="l"/>
          <a:endParaRPr lang="en-US">
            <a:solidFill>
              <a:schemeClr val="tx1"/>
            </a:solidFill>
          </a:endParaRPr>
        </a:p>
      </dgm:t>
    </dgm:pt>
    <dgm:pt modelId="{4AFC09FD-E204-404D-8F7B-587D55C2B9FE}" type="pres">
      <dgm:prSet presAssocID="{6F9312BA-AC3D-45AE-8F5E-041CAA61EB41}" presName="linearFlow" presStyleCnt="0">
        <dgm:presLayoutVars>
          <dgm:dir/>
          <dgm:resizeHandles val="exact"/>
        </dgm:presLayoutVars>
      </dgm:prSet>
      <dgm:spPr/>
    </dgm:pt>
    <dgm:pt modelId="{C65100D8-D4E1-4725-BD37-18B1CC02F9A4}" type="pres">
      <dgm:prSet presAssocID="{F1AB8010-9F9F-42CD-8DBA-7797AF7BE8D2}" presName="composite" presStyleCnt="0"/>
      <dgm:spPr/>
    </dgm:pt>
    <dgm:pt modelId="{64825630-680B-4538-BFD7-C5D711B9025B}" type="pres">
      <dgm:prSet presAssocID="{F1AB8010-9F9F-42CD-8DBA-7797AF7BE8D2}" presName="imgShp" presStyleLbl="fgImgPlace1" presStyleIdx="0" presStyleCnt="6"/>
      <dgm:spPr/>
    </dgm:pt>
    <dgm:pt modelId="{B1D0159A-1B71-4BBC-9B09-DE77436F73C4}" type="pres">
      <dgm:prSet presAssocID="{F1AB8010-9F9F-42CD-8DBA-7797AF7BE8D2}" presName="txShp" presStyleLbl="node1" presStyleIdx="0" presStyleCnt="6">
        <dgm:presLayoutVars>
          <dgm:bulletEnabled val="1"/>
        </dgm:presLayoutVars>
      </dgm:prSet>
      <dgm:spPr/>
      <dgm:t>
        <a:bodyPr/>
        <a:lstStyle/>
        <a:p>
          <a:endParaRPr lang="en-US"/>
        </a:p>
      </dgm:t>
    </dgm:pt>
    <dgm:pt modelId="{282806AD-BC26-469C-9106-141589A5B14F}" type="pres">
      <dgm:prSet presAssocID="{CE78965D-8647-43EC-A608-91E414BE443F}" presName="spacing" presStyleCnt="0"/>
      <dgm:spPr/>
    </dgm:pt>
    <dgm:pt modelId="{B04D1434-2551-4675-92F9-30A6B3D751C5}" type="pres">
      <dgm:prSet presAssocID="{99C3BE7C-FE66-4824-BC86-B674ABFC2A56}" presName="composite" presStyleCnt="0"/>
      <dgm:spPr/>
    </dgm:pt>
    <dgm:pt modelId="{E998E3CF-E3DC-4F4D-8CC8-123DF3D4B1D7}" type="pres">
      <dgm:prSet presAssocID="{99C3BE7C-FE66-4824-BC86-B674ABFC2A56}" presName="imgShp" presStyleLbl="fgImgPlace1" presStyleIdx="1" presStyleCnt="6"/>
      <dgm:spPr/>
    </dgm:pt>
    <dgm:pt modelId="{D7DE709D-314F-4FE0-90B2-18BC2EBB052C}" type="pres">
      <dgm:prSet presAssocID="{99C3BE7C-FE66-4824-BC86-B674ABFC2A56}" presName="txShp" presStyleLbl="node1" presStyleIdx="1" presStyleCnt="6">
        <dgm:presLayoutVars>
          <dgm:bulletEnabled val="1"/>
        </dgm:presLayoutVars>
      </dgm:prSet>
      <dgm:spPr/>
      <dgm:t>
        <a:bodyPr/>
        <a:lstStyle/>
        <a:p>
          <a:endParaRPr lang="en-US"/>
        </a:p>
      </dgm:t>
    </dgm:pt>
    <dgm:pt modelId="{621FA2E3-0F14-4D82-8858-C148F4C8ECBA}" type="pres">
      <dgm:prSet presAssocID="{E5B0BD78-FDBE-423B-9723-2DD3511C4A75}" presName="spacing" presStyleCnt="0"/>
      <dgm:spPr/>
    </dgm:pt>
    <dgm:pt modelId="{1674E162-1675-400E-AA3E-CB462820D41A}" type="pres">
      <dgm:prSet presAssocID="{EDC009DD-BFA3-4B90-9D1E-FAF5E7CF21E0}" presName="composite" presStyleCnt="0"/>
      <dgm:spPr/>
    </dgm:pt>
    <dgm:pt modelId="{EECA1FC0-6003-4EFB-8645-01B96BE540F1}" type="pres">
      <dgm:prSet presAssocID="{EDC009DD-BFA3-4B90-9D1E-FAF5E7CF21E0}" presName="imgShp" presStyleLbl="fgImgPlace1" presStyleIdx="2" presStyleCnt="6"/>
      <dgm:spPr/>
    </dgm:pt>
    <dgm:pt modelId="{B0DE7EBA-22C8-4D09-B551-B4C6B9AAF2D7}" type="pres">
      <dgm:prSet presAssocID="{EDC009DD-BFA3-4B90-9D1E-FAF5E7CF21E0}" presName="txShp" presStyleLbl="node1" presStyleIdx="2" presStyleCnt="6">
        <dgm:presLayoutVars>
          <dgm:bulletEnabled val="1"/>
        </dgm:presLayoutVars>
      </dgm:prSet>
      <dgm:spPr/>
      <dgm:t>
        <a:bodyPr/>
        <a:lstStyle/>
        <a:p>
          <a:endParaRPr lang="en-US"/>
        </a:p>
      </dgm:t>
    </dgm:pt>
    <dgm:pt modelId="{FBA18AB2-FC27-449D-8317-38B138F9E1BC}" type="pres">
      <dgm:prSet presAssocID="{0F7C6B04-3962-4296-A862-3BC4F76EB14D}" presName="spacing" presStyleCnt="0"/>
      <dgm:spPr/>
    </dgm:pt>
    <dgm:pt modelId="{76593298-00F7-4651-839B-7DE9BCCC618A}" type="pres">
      <dgm:prSet presAssocID="{3472208F-B165-4077-9CE9-744E46E918C4}" presName="composite" presStyleCnt="0"/>
      <dgm:spPr/>
    </dgm:pt>
    <dgm:pt modelId="{BBA7436D-88E3-42D3-A78F-16FC5A9464C8}" type="pres">
      <dgm:prSet presAssocID="{3472208F-B165-4077-9CE9-744E46E918C4}" presName="imgShp" presStyleLbl="fgImgPlace1" presStyleIdx="3" presStyleCnt="6"/>
      <dgm:spPr/>
    </dgm:pt>
    <dgm:pt modelId="{74FAAE74-E972-4DF8-B49E-D5B7CFE15688}" type="pres">
      <dgm:prSet presAssocID="{3472208F-B165-4077-9CE9-744E46E918C4}" presName="txShp" presStyleLbl="node1" presStyleIdx="3" presStyleCnt="6">
        <dgm:presLayoutVars>
          <dgm:bulletEnabled val="1"/>
        </dgm:presLayoutVars>
      </dgm:prSet>
      <dgm:spPr/>
      <dgm:t>
        <a:bodyPr/>
        <a:lstStyle/>
        <a:p>
          <a:endParaRPr lang="en-US"/>
        </a:p>
      </dgm:t>
    </dgm:pt>
    <dgm:pt modelId="{2205A168-FC27-4894-8C31-8FA3EC7CF33A}" type="pres">
      <dgm:prSet presAssocID="{5227FBB1-F05B-43CA-A38D-7AF193087DF7}" presName="spacing" presStyleCnt="0"/>
      <dgm:spPr/>
    </dgm:pt>
    <dgm:pt modelId="{10CF4057-0CD6-4FD5-9E4B-A3FFA56E45B1}" type="pres">
      <dgm:prSet presAssocID="{F4440D57-9A61-442B-8176-95EF7D8FAD49}" presName="composite" presStyleCnt="0"/>
      <dgm:spPr/>
    </dgm:pt>
    <dgm:pt modelId="{06E0950B-5688-4441-9C9C-FAB1A38F64EF}" type="pres">
      <dgm:prSet presAssocID="{F4440D57-9A61-442B-8176-95EF7D8FAD49}" presName="imgShp" presStyleLbl="fgImgPlace1" presStyleIdx="4" presStyleCnt="6"/>
      <dgm:spPr/>
    </dgm:pt>
    <dgm:pt modelId="{20ACD797-F7BC-4341-BC8A-6E9DD41D5A0C}" type="pres">
      <dgm:prSet presAssocID="{F4440D57-9A61-442B-8176-95EF7D8FAD49}" presName="txShp" presStyleLbl="node1" presStyleIdx="4" presStyleCnt="6">
        <dgm:presLayoutVars>
          <dgm:bulletEnabled val="1"/>
        </dgm:presLayoutVars>
      </dgm:prSet>
      <dgm:spPr/>
      <dgm:t>
        <a:bodyPr/>
        <a:lstStyle/>
        <a:p>
          <a:endParaRPr lang="en-US"/>
        </a:p>
      </dgm:t>
    </dgm:pt>
    <dgm:pt modelId="{B264278F-D4F4-4856-8F22-FFA44B1881B5}" type="pres">
      <dgm:prSet presAssocID="{3F89A772-D2B7-4CA3-9C6A-3C3C33919347}" presName="spacing" presStyleCnt="0"/>
      <dgm:spPr/>
    </dgm:pt>
    <dgm:pt modelId="{A7C8A66E-0036-4548-88FB-2E02F6672FCF}" type="pres">
      <dgm:prSet presAssocID="{1476CB26-A655-4350-99CF-8D4FDBD815CA}" presName="composite" presStyleCnt="0"/>
      <dgm:spPr/>
    </dgm:pt>
    <dgm:pt modelId="{55C64DFC-7B32-443D-A425-F4D1585ABACF}" type="pres">
      <dgm:prSet presAssocID="{1476CB26-A655-4350-99CF-8D4FDBD815CA}" presName="imgShp" presStyleLbl="fgImgPlace1" presStyleIdx="5" presStyleCnt="6"/>
      <dgm:spPr/>
    </dgm:pt>
    <dgm:pt modelId="{A0B2CBE3-1273-47D3-BC77-5F8FA6F058FF}" type="pres">
      <dgm:prSet presAssocID="{1476CB26-A655-4350-99CF-8D4FDBD815CA}" presName="txShp" presStyleLbl="node1" presStyleIdx="5" presStyleCnt="6">
        <dgm:presLayoutVars>
          <dgm:bulletEnabled val="1"/>
        </dgm:presLayoutVars>
      </dgm:prSet>
      <dgm:spPr/>
      <dgm:t>
        <a:bodyPr/>
        <a:lstStyle/>
        <a:p>
          <a:endParaRPr lang="en-US"/>
        </a:p>
      </dgm:t>
    </dgm:pt>
  </dgm:ptLst>
  <dgm:cxnLst>
    <dgm:cxn modelId="{71A8DB47-C319-4DC3-ACD8-7ADF95ACC3D0}" srcId="{6F9312BA-AC3D-45AE-8F5E-041CAA61EB41}" destId="{1476CB26-A655-4350-99CF-8D4FDBD815CA}" srcOrd="5" destOrd="0" parTransId="{044DD297-35A6-48FF-8937-2289529F735B}" sibTransId="{9C0602D3-28CB-47E3-BB45-DF60527627BE}"/>
    <dgm:cxn modelId="{FB67D85A-7BBF-4F19-A28E-0E6E3FFA8095}" srcId="{6F9312BA-AC3D-45AE-8F5E-041CAA61EB41}" destId="{99C3BE7C-FE66-4824-BC86-B674ABFC2A56}" srcOrd="1" destOrd="0" parTransId="{1097E7C9-8D17-4610-ACB3-071F83CB2D37}" sibTransId="{E5B0BD78-FDBE-423B-9723-2DD3511C4A75}"/>
    <dgm:cxn modelId="{9F782F9E-DF11-4389-B125-AAFC8FC62E1B}" srcId="{6F9312BA-AC3D-45AE-8F5E-041CAA61EB41}" destId="{F1AB8010-9F9F-42CD-8DBA-7797AF7BE8D2}" srcOrd="0" destOrd="0" parTransId="{E42082B5-F79A-46A4-A109-47DC134EA576}" sibTransId="{CE78965D-8647-43EC-A608-91E414BE443F}"/>
    <dgm:cxn modelId="{1D836EBC-C58B-4FBD-B93C-B41446378B9A}" srcId="{6F9312BA-AC3D-45AE-8F5E-041CAA61EB41}" destId="{3472208F-B165-4077-9CE9-744E46E918C4}" srcOrd="3" destOrd="0" parTransId="{36FFE2D8-3EC2-4254-957A-E3D0D2BB8CAC}" sibTransId="{5227FBB1-F05B-43CA-A38D-7AF193087DF7}"/>
    <dgm:cxn modelId="{A44FA9DD-55A2-49A1-A534-F3F2B0D148A4}" type="presOf" srcId="{EDC009DD-BFA3-4B90-9D1E-FAF5E7CF21E0}" destId="{B0DE7EBA-22C8-4D09-B551-B4C6B9AAF2D7}" srcOrd="0" destOrd="0" presId="urn:microsoft.com/office/officeart/2005/8/layout/vList3#1"/>
    <dgm:cxn modelId="{E9AFF760-C9B8-4AD6-A00F-F1DE92EB2030}" srcId="{6F9312BA-AC3D-45AE-8F5E-041CAA61EB41}" destId="{F4440D57-9A61-442B-8176-95EF7D8FAD49}" srcOrd="4" destOrd="0" parTransId="{D57019D6-BFEF-48C6-9AA6-8D0CF52CD762}" sibTransId="{3F89A772-D2B7-4CA3-9C6A-3C3C33919347}"/>
    <dgm:cxn modelId="{728BFFC3-E380-4546-8A78-754C1D74EB27}" type="presOf" srcId="{1476CB26-A655-4350-99CF-8D4FDBD815CA}" destId="{A0B2CBE3-1273-47D3-BC77-5F8FA6F058FF}" srcOrd="0" destOrd="0" presId="urn:microsoft.com/office/officeart/2005/8/layout/vList3#1"/>
    <dgm:cxn modelId="{4A6DCE6A-AEC3-47B1-8F6D-30BB39EC86A9}" type="presOf" srcId="{99C3BE7C-FE66-4824-BC86-B674ABFC2A56}" destId="{D7DE709D-314F-4FE0-90B2-18BC2EBB052C}" srcOrd="0" destOrd="0" presId="urn:microsoft.com/office/officeart/2005/8/layout/vList3#1"/>
    <dgm:cxn modelId="{BF34F996-2FBC-467C-9D99-B9931DF686F3}" srcId="{6F9312BA-AC3D-45AE-8F5E-041CAA61EB41}" destId="{EDC009DD-BFA3-4B90-9D1E-FAF5E7CF21E0}" srcOrd="2" destOrd="0" parTransId="{A7BC2EAB-7642-43DE-A9BA-9EDA683FD756}" sibTransId="{0F7C6B04-3962-4296-A862-3BC4F76EB14D}"/>
    <dgm:cxn modelId="{3DA2B6E2-050F-4427-972A-7B9B2D59AE28}" type="presOf" srcId="{F4440D57-9A61-442B-8176-95EF7D8FAD49}" destId="{20ACD797-F7BC-4341-BC8A-6E9DD41D5A0C}" srcOrd="0" destOrd="0" presId="urn:microsoft.com/office/officeart/2005/8/layout/vList3#1"/>
    <dgm:cxn modelId="{3D3367E6-C150-4746-B5F5-C2B73565A7FB}" type="presOf" srcId="{F1AB8010-9F9F-42CD-8DBA-7797AF7BE8D2}" destId="{B1D0159A-1B71-4BBC-9B09-DE77436F73C4}" srcOrd="0" destOrd="0" presId="urn:microsoft.com/office/officeart/2005/8/layout/vList3#1"/>
    <dgm:cxn modelId="{68520580-B215-4878-AE25-FA890D31E70D}" type="presOf" srcId="{3472208F-B165-4077-9CE9-744E46E918C4}" destId="{74FAAE74-E972-4DF8-B49E-D5B7CFE15688}" srcOrd="0" destOrd="0" presId="urn:microsoft.com/office/officeart/2005/8/layout/vList3#1"/>
    <dgm:cxn modelId="{03F1D501-D185-46F9-B841-DB1B60A06093}" type="presOf" srcId="{6F9312BA-AC3D-45AE-8F5E-041CAA61EB41}" destId="{4AFC09FD-E204-404D-8F7B-587D55C2B9FE}" srcOrd="0" destOrd="0" presId="urn:microsoft.com/office/officeart/2005/8/layout/vList3#1"/>
    <dgm:cxn modelId="{F705597F-991F-44C8-A32C-D746B6509FAF}" type="presParOf" srcId="{4AFC09FD-E204-404D-8F7B-587D55C2B9FE}" destId="{C65100D8-D4E1-4725-BD37-18B1CC02F9A4}" srcOrd="0" destOrd="0" presId="urn:microsoft.com/office/officeart/2005/8/layout/vList3#1"/>
    <dgm:cxn modelId="{65034E6F-CEA2-4E95-8B71-C7404FD31BD8}" type="presParOf" srcId="{C65100D8-D4E1-4725-BD37-18B1CC02F9A4}" destId="{64825630-680B-4538-BFD7-C5D711B9025B}" srcOrd="0" destOrd="0" presId="urn:microsoft.com/office/officeart/2005/8/layout/vList3#1"/>
    <dgm:cxn modelId="{D8FA33E4-C9BD-4555-B3A6-14B88A612CC5}" type="presParOf" srcId="{C65100D8-D4E1-4725-BD37-18B1CC02F9A4}" destId="{B1D0159A-1B71-4BBC-9B09-DE77436F73C4}" srcOrd="1" destOrd="0" presId="urn:microsoft.com/office/officeart/2005/8/layout/vList3#1"/>
    <dgm:cxn modelId="{0519D80F-3101-4A73-A6EB-F0B12461EDFD}" type="presParOf" srcId="{4AFC09FD-E204-404D-8F7B-587D55C2B9FE}" destId="{282806AD-BC26-469C-9106-141589A5B14F}" srcOrd="1" destOrd="0" presId="urn:microsoft.com/office/officeart/2005/8/layout/vList3#1"/>
    <dgm:cxn modelId="{5EB6580C-0234-4593-9117-AEA57CFE6E2E}" type="presParOf" srcId="{4AFC09FD-E204-404D-8F7B-587D55C2B9FE}" destId="{B04D1434-2551-4675-92F9-30A6B3D751C5}" srcOrd="2" destOrd="0" presId="urn:microsoft.com/office/officeart/2005/8/layout/vList3#1"/>
    <dgm:cxn modelId="{707EEB9C-0FB8-4879-8E75-2666A1797044}" type="presParOf" srcId="{B04D1434-2551-4675-92F9-30A6B3D751C5}" destId="{E998E3CF-E3DC-4F4D-8CC8-123DF3D4B1D7}" srcOrd="0" destOrd="0" presId="urn:microsoft.com/office/officeart/2005/8/layout/vList3#1"/>
    <dgm:cxn modelId="{E5F162BE-B1FA-40A8-A56D-EFA3AD3775FB}" type="presParOf" srcId="{B04D1434-2551-4675-92F9-30A6B3D751C5}" destId="{D7DE709D-314F-4FE0-90B2-18BC2EBB052C}" srcOrd="1" destOrd="0" presId="urn:microsoft.com/office/officeart/2005/8/layout/vList3#1"/>
    <dgm:cxn modelId="{BD61539A-671D-4BF3-A6E8-0F1D54FF076A}" type="presParOf" srcId="{4AFC09FD-E204-404D-8F7B-587D55C2B9FE}" destId="{621FA2E3-0F14-4D82-8858-C148F4C8ECBA}" srcOrd="3" destOrd="0" presId="urn:microsoft.com/office/officeart/2005/8/layout/vList3#1"/>
    <dgm:cxn modelId="{DEA83915-0FB5-490C-82A6-0111FD0ADB6A}" type="presParOf" srcId="{4AFC09FD-E204-404D-8F7B-587D55C2B9FE}" destId="{1674E162-1675-400E-AA3E-CB462820D41A}" srcOrd="4" destOrd="0" presId="urn:microsoft.com/office/officeart/2005/8/layout/vList3#1"/>
    <dgm:cxn modelId="{3F0B02BD-C8F7-40B5-A323-29BD2C7DF4A6}" type="presParOf" srcId="{1674E162-1675-400E-AA3E-CB462820D41A}" destId="{EECA1FC0-6003-4EFB-8645-01B96BE540F1}" srcOrd="0" destOrd="0" presId="urn:microsoft.com/office/officeart/2005/8/layout/vList3#1"/>
    <dgm:cxn modelId="{19FF236B-5FE9-4546-B2B5-E9944F0A210E}" type="presParOf" srcId="{1674E162-1675-400E-AA3E-CB462820D41A}" destId="{B0DE7EBA-22C8-4D09-B551-B4C6B9AAF2D7}" srcOrd="1" destOrd="0" presId="urn:microsoft.com/office/officeart/2005/8/layout/vList3#1"/>
    <dgm:cxn modelId="{01AF18BA-B229-4F52-8BE3-04D9A2CD39E7}" type="presParOf" srcId="{4AFC09FD-E204-404D-8F7B-587D55C2B9FE}" destId="{FBA18AB2-FC27-449D-8317-38B138F9E1BC}" srcOrd="5" destOrd="0" presId="urn:microsoft.com/office/officeart/2005/8/layout/vList3#1"/>
    <dgm:cxn modelId="{FD0119FA-7F3B-4668-8978-68AD6088F1F7}" type="presParOf" srcId="{4AFC09FD-E204-404D-8F7B-587D55C2B9FE}" destId="{76593298-00F7-4651-839B-7DE9BCCC618A}" srcOrd="6" destOrd="0" presId="urn:microsoft.com/office/officeart/2005/8/layout/vList3#1"/>
    <dgm:cxn modelId="{B1E4DDB3-09D5-415A-AF97-782720B062C0}" type="presParOf" srcId="{76593298-00F7-4651-839B-7DE9BCCC618A}" destId="{BBA7436D-88E3-42D3-A78F-16FC5A9464C8}" srcOrd="0" destOrd="0" presId="urn:microsoft.com/office/officeart/2005/8/layout/vList3#1"/>
    <dgm:cxn modelId="{4F91379E-B586-4B99-93C4-23E1C04A5B13}" type="presParOf" srcId="{76593298-00F7-4651-839B-7DE9BCCC618A}" destId="{74FAAE74-E972-4DF8-B49E-D5B7CFE15688}" srcOrd="1" destOrd="0" presId="urn:microsoft.com/office/officeart/2005/8/layout/vList3#1"/>
    <dgm:cxn modelId="{CD265999-06E8-4040-A4EB-2C0F440E85EC}" type="presParOf" srcId="{4AFC09FD-E204-404D-8F7B-587D55C2B9FE}" destId="{2205A168-FC27-4894-8C31-8FA3EC7CF33A}" srcOrd="7" destOrd="0" presId="urn:microsoft.com/office/officeart/2005/8/layout/vList3#1"/>
    <dgm:cxn modelId="{9DDC674D-6A13-40B4-97C0-649A5DFFADE8}" type="presParOf" srcId="{4AFC09FD-E204-404D-8F7B-587D55C2B9FE}" destId="{10CF4057-0CD6-4FD5-9E4B-A3FFA56E45B1}" srcOrd="8" destOrd="0" presId="urn:microsoft.com/office/officeart/2005/8/layout/vList3#1"/>
    <dgm:cxn modelId="{0F2C8E41-A640-47D7-8099-B7C85477EEFE}" type="presParOf" srcId="{10CF4057-0CD6-4FD5-9E4B-A3FFA56E45B1}" destId="{06E0950B-5688-4441-9C9C-FAB1A38F64EF}" srcOrd="0" destOrd="0" presId="urn:microsoft.com/office/officeart/2005/8/layout/vList3#1"/>
    <dgm:cxn modelId="{1AB75090-CDC9-4BF4-82CC-AB3E631B7E54}" type="presParOf" srcId="{10CF4057-0CD6-4FD5-9E4B-A3FFA56E45B1}" destId="{20ACD797-F7BC-4341-BC8A-6E9DD41D5A0C}" srcOrd="1" destOrd="0" presId="urn:microsoft.com/office/officeart/2005/8/layout/vList3#1"/>
    <dgm:cxn modelId="{13D4B2D1-0E64-4444-95CC-66A94FE9E410}" type="presParOf" srcId="{4AFC09FD-E204-404D-8F7B-587D55C2B9FE}" destId="{B264278F-D4F4-4856-8F22-FFA44B1881B5}" srcOrd="9" destOrd="0" presId="urn:microsoft.com/office/officeart/2005/8/layout/vList3#1"/>
    <dgm:cxn modelId="{4D5B3BC4-B05E-4067-AABB-5390C959E620}" type="presParOf" srcId="{4AFC09FD-E204-404D-8F7B-587D55C2B9FE}" destId="{A7C8A66E-0036-4548-88FB-2E02F6672FCF}" srcOrd="10" destOrd="0" presId="urn:microsoft.com/office/officeart/2005/8/layout/vList3#1"/>
    <dgm:cxn modelId="{F316E5CB-97A2-4CE8-A9E9-5AC382E78CA1}" type="presParOf" srcId="{A7C8A66E-0036-4548-88FB-2E02F6672FCF}" destId="{55C64DFC-7B32-443D-A425-F4D1585ABACF}" srcOrd="0" destOrd="0" presId="urn:microsoft.com/office/officeart/2005/8/layout/vList3#1"/>
    <dgm:cxn modelId="{69349798-329D-46B7-9282-7D1FCDC9830C}" type="presParOf" srcId="{A7C8A66E-0036-4548-88FB-2E02F6672FCF}" destId="{A0B2CBE3-1273-47D3-BC77-5F8FA6F058FF}"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4A7CA6-B797-4774-9056-F481E9AD2A6C}" type="doc">
      <dgm:prSet loTypeId="urn:microsoft.com/office/officeart/2005/8/layout/matrix1" loCatId="matrix" qsTypeId="urn:microsoft.com/office/officeart/2005/8/quickstyle/simple4" qsCatId="simple" csTypeId="urn:microsoft.com/office/officeart/2005/8/colors/accent2_5" csCatId="accent2" phldr="1"/>
      <dgm:spPr/>
      <dgm:t>
        <a:bodyPr/>
        <a:lstStyle/>
        <a:p>
          <a:endParaRPr lang="en-US"/>
        </a:p>
      </dgm:t>
    </dgm:pt>
    <dgm:pt modelId="{5822417A-8802-4AFC-865B-83288CAE0B59}">
      <dgm:prSet phldrT="[Text]"/>
      <dgm:spPr/>
      <dgm:t>
        <a:bodyPr/>
        <a:lstStyle/>
        <a:p>
          <a:r>
            <a:rPr lang="en-US" dirty="0" smtClean="0"/>
            <a:t>Learning environment</a:t>
          </a:r>
          <a:endParaRPr lang="en-US" dirty="0"/>
        </a:p>
      </dgm:t>
    </dgm:pt>
    <dgm:pt modelId="{011FDAFA-2A74-43A6-B76A-422FB6DC355F}" type="parTrans" cxnId="{A970B3EE-4E6D-4B25-8BB7-596D5C27B714}">
      <dgm:prSet/>
      <dgm:spPr/>
      <dgm:t>
        <a:bodyPr/>
        <a:lstStyle/>
        <a:p>
          <a:endParaRPr lang="en-US"/>
        </a:p>
      </dgm:t>
    </dgm:pt>
    <dgm:pt modelId="{D13539CC-4626-40F3-ABD7-09426FFAE7A2}" type="sibTrans" cxnId="{A970B3EE-4E6D-4B25-8BB7-596D5C27B714}">
      <dgm:prSet/>
      <dgm:spPr/>
      <dgm:t>
        <a:bodyPr/>
        <a:lstStyle/>
        <a:p>
          <a:endParaRPr lang="en-US"/>
        </a:p>
      </dgm:t>
    </dgm:pt>
    <dgm:pt modelId="{1C19496C-E47F-4909-BF0E-96440FDD89C5}">
      <dgm:prSet phldrT="[Text]"/>
      <dgm:spPr/>
      <dgm:t>
        <a:bodyPr/>
        <a:lstStyle/>
        <a:p>
          <a:r>
            <a:rPr lang="en-US" dirty="0" smtClean="0"/>
            <a:t>Course description</a:t>
          </a:r>
          <a:endParaRPr lang="en-US" dirty="0"/>
        </a:p>
      </dgm:t>
    </dgm:pt>
    <dgm:pt modelId="{22B44A6B-430B-4D80-BE01-1B82B285515F}" type="parTrans" cxnId="{D37722CF-7AB6-42C4-8550-A2581C875105}">
      <dgm:prSet/>
      <dgm:spPr/>
      <dgm:t>
        <a:bodyPr/>
        <a:lstStyle/>
        <a:p>
          <a:endParaRPr lang="en-US"/>
        </a:p>
      </dgm:t>
    </dgm:pt>
    <dgm:pt modelId="{F420393D-A373-43B7-8C15-00360AA10096}" type="sibTrans" cxnId="{D37722CF-7AB6-42C4-8550-A2581C875105}">
      <dgm:prSet/>
      <dgm:spPr/>
      <dgm:t>
        <a:bodyPr/>
        <a:lstStyle/>
        <a:p>
          <a:endParaRPr lang="en-US"/>
        </a:p>
      </dgm:t>
    </dgm:pt>
    <dgm:pt modelId="{B5E1CE03-2778-45CF-B203-E8FB5C8A8BD4}">
      <dgm:prSet phldrT="[Text]"/>
      <dgm:spPr/>
      <dgm:t>
        <a:bodyPr/>
        <a:lstStyle/>
        <a:p>
          <a:r>
            <a:rPr lang="en-US" dirty="0" smtClean="0"/>
            <a:t>Objectives</a:t>
          </a:r>
          <a:endParaRPr lang="en-US" dirty="0"/>
        </a:p>
      </dgm:t>
    </dgm:pt>
    <dgm:pt modelId="{35CFEBCC-1EC0-4775-BD69-3D837592A9DF}" type="parTrans" cxnId="{6F60962B-3F78-4019-9962-E033278D7376}">
      <dgm:prSet/>
      <dgm:spPr/>
      <dgm:t>
        <a:bodyPr/>
        <a:lstStyle/>
        <a:p>
          <a:endParaRPr lang="en-US"/>
        </a:p>
      </dgm:t>
    </dgm:pt>
    <dgm:pt modelId="{86F5ABAC-27EF-4D8F-AB5D-BD85ECB880D8}" type="sibTrans" cxnId="{6F60962B-3F78-4019-9962-E033278D7376}">
      <dgm:prSet/>
      <dgm:spPr/>
      <dgm:t>
        <a:bodyPr/>
        <a:lstStyle/>
        <a:p>
          <a:endParaRPr lang="en-US"/>
        </a:p>
      </dgm:t>
    </dgm:pt>
    <dgm:pt modelId="{CDE0A974-39A5-4D30-8C8D-332FA633A54B}">
      <dgm:prSet phldrT="[Text]"/>
      <dgm:spPr/>
      <dgm:t>
        <a:bodyPr/>
        <a:lstStyle/>
        <a:p>
          <a:r>
            <a:rPr lang="en-US" dirty="0" smtClean="0"/>
            <a:t>Agenda</a:t>
          </a:r>
          <a:endParaRPr lang="en-US" dirty="0"/>
        </a:p>
      </dgm:t>
    </dgm:pt>
    <dgm:pt modelId="{02637CA3-A081-463D-BA46-CC21760F289B}" type="parTrans" cxnId="{ABF06E17-D360-4DC3-8F1E-43BCE7DF7E1B}">
      <dgm:prSet/>
      <dgm:spPr/>
      <dgm:t>
        <a:bodyPr/>
        <a:lstStyle/>
        <a:p>
          <a:endParaRPr lang="en-US"/>
        </a:p>
      </dgm:t>
    </dgm:pt>
    <dgm:pt modelId="{4CE14198-D6A6-43EC-97F6-3783FAD056F3}" type="sibTrans" cxnId="{ABF06E17-D360-4DC3-8F1E-43BCE7DF7E1B}">
      <dgm:prSet/>
      <dgm:spPr/>
      <dgm:t>
        <a:bodyPr/>
        <a:lstStyle/>
        <a:p>
          <a:endParaRPr lang="en-US"/>
        </a:p>
      </dgm:t>
    </dgm:pt>
    <dgm:pt modelId="{787AB8AE-91A0-4615-A66E-9ABE96C30DE4}">
      <dgm:prSet phldrT="[Text]"/>
      <dgm:spPr/>
      <dgm:t>
        <a:bodyPr/>
        <a:lstStyle/>
        <a:p>
          <a:r>
            <a:rPr lang="en-US" dirty="0" smtClean="0"/>
            <a:t>Format</a:t>
          </a:r>
          <a:endParaRPr lang="en-US" dirty="0"/>
        </a:p>
      </dgm:t>
    </dgm:pt>
    <dgm:pt modelId="{80DFA063-AFED-47ED-8BDC-EF1602A2DD8F}" type="parTrans" cxnId="{0413BE43-3E8B-4F9E-8386-CA193C24E051}">
      <dgm:prSet/>
      <dgm:spPr/>
      <dgm:t>
        <a:bodyPr/>
        <a:lstStyle/>
        <a:p>
          <a:endParaRPr lang="en-US"/>
        </a:p>
      </dgm:t>
    </dgm:pt>
    <dgm:pt modelId="{3240B56C-C500-4D98-8B6C-BE53908655C3}" type="sibTrans" cxnId="{0413BE43-3E8B-4F9E-8386-CA193C24E051}">
      <dgm:prSet/>
      <dgm:spPr/>
      <dgm:t>
        <a:bodyPr/>
        <a:lstStyle/>
        <a:p>
          <a:endParaRPr lang="en-US"/>
        </a:p>
      </dgm:t>
    </dgm:pt>
    <dgm:pt modelId="{802EBE6F-C22D-4B58-95E7-D236B304DE9F}" type="pres">
      <dgm:prSet presAssocID="{8B4A7CA6-B797-4774-9056-F481E9AD2A6C}" presName="diagram" presStyleCnt="0">
        <dgm:presLayoutVars>
          <dgm:chMax val="1"/>
          <dgm:dir/>
          <dgm:animLvl val="ctr"/>
          <dgm:resizeHandles val="exact"/>
        </dgm:presLayoutVars>
      </dgm:prSet>
      <dgm:spPr/>
      <dgm:t>
        <a:bodyPr/>
        <a:lstStyle/>
        <a:p>
          <a:endParaRPr lang="en-US"/>
        </a:p>
      </dgm:t>
    </dgm:pt>
    <dgm:pt modelId="{CE22301D-C4BF-41BD-A135-669E820236A3}" type="pres">
      <dgm:prSet presAssocID="{8B4A7CA6-B797-4774-9056-F481E9AD2A6C}" presName="matrix" presStyleCnt="0"/>
      <dgm:spPr/>
    </dgm:pt>
    <dgm:pt modelId="{DBDC29F6-C903-498F-91A9-5025DE14BB0F}" type="pres">
      <dgm:prSet presAssocID="{8B4A7CA6-B797-4774-9056-F481E9AD2A6C}" presName="tile1" presStyleLbl="node1" presStyleIdx="0" presStyleCnt="4"/>
      <dgm:spPr/>
      <dgm:t>
        <a:bodyPr/>
        <a:lstStyle/>
        <a:p>
          <a:endParaRPr lang="en-US"/>
        </a:p>
      </dgm:t>
    </dgm:pt>
    <dgm:pt modelId="{CA81C630-3EF3-4D41-BD09-447BC0EB86CA}" type="pres">
      <dgm:prSet presAssocID="{8B4A7CA6-B797-4774-9056-F481E9AD2A6C}" presName="tile1text" presStyleLbl="node1" presStyleIdx="0" presStyleCnt="4">
        <dgm:presLayoutVars>
          <dgm:chMax val="0"/>
          <dgm:chPref val="0"/>
          <dgm:bulletEnabled val="1"/>
        </dgm:presLayoutVars>
      </dgm:prSet>
      <dgm:spPr/>
      <dgm:t>
        <a:bodyPr/>
        <a:lstStyle/>
        <a:p>
          <a:endParaRPr lang="en-US"/>
        </a:p>
      </dgm:t>
    </dgm:pt>
    <dgm:pt modelId="{541387AB-2784-4264-B20A-C41157AD6FC6}" type="pres">
      <dgm:prSet presAssocID="{8B4A7CA6-B797-4774-9056-F481E9AD2A6C}" presName="tile2" presStyleLbl="node1" presStyleIdx="1" presStyleCnt="4"/>
      <dgm:spPr/>
      <dgm:t>
        <a:bodyPr/>
        <a:lstStyle/>
        <a:p>
          <a:endParaRPr lang="en-US"/>
        </a:p>
      </dgm:t>
    </dgm:pt>
    <dgm:pt modelId="{4342C0D6-161E-4A92-9203-634664BB83BE}" type="pres">
      <dgm:prSet presAssocID="{8B4A7CA6-B797-4774-9056-F481E9AD2A6C}" presName="tile2text" presStyleLbl="node1" presStyleIdx="1" presStyleCnt="4">
        <dgm:presLayoutVars>
          <dgm:chMax val="0"/>
          <dgm:chPref val="0"/>
          <dgm:bulletEnabled val="1"/>
        </dgm:presLayoutVars>
      </dgm:prSet>
      <dgm:spPr/>
      <dgm:t>
        <a:bodyPr/>
        <a:lstStyle/>
        <a:p>
          <a:endParaRPr lang="en-US"/>
        </a:p>
      </dgm:t>
    </dgm:pt>
    <dgm:pt modelId="{C8146A8F-0796-43FD-8606-E7BBF7FA28D7}" type="pres">
      <dgm:prSet presAssocID="{8B4A7CA6-B797-4774-9056-F481E9AD2A6C}" presName="tile3" presStyleLbl="node1" presStyleIdx="2" presStyleCnt="4"/>
      <dgm:spPr/>
      <dgm:t>
        <a:bodyPr/>
        <a:lstStyle/>
        <a:p>
          <a:endParaRPr lang="en-US"/>
        </a:p>
      </dgm:t>
    </dgm:pt>
    <dgm:pt modelId="{FE0F490A-987C-4063-AAF3-65B8E740AB82}" type="pres">
      <dgm:prSet presAssocID="{8B4A7CA6-B797-4774-9056-F481E9AD2A6C}" presName="tile3text" presStyleLbl="node1" presStyleIdx="2" presStyleCnt="4">
        <dgm:presLayoutVars>
          <dgm:chMax val="0"/>
          <dgm:chPref val="0"/>
          <dgm:bulletEnabled val="1"/>
        </dgm:presLayoutVars>
      </dgm:prSet>
      <dgm:spPr/>
      <dgm:t>
        <a:bodyPr/>
        <a:lstStyle/>
        <a:p>
          <a:endParaRPr lang="en-US"/>
        </a:p>
      </dgm:t>
    </dgm:pt>
    <dgm:pt modelId="{357A9BE2-11CB-490D-BE26-6196291A905B}" type="pres">
      <dgm:prSet presAssocID="{8B4A7CA6-B797-4774-9056-F481E9AD2A6C}" presName="tile4" presStyleLbl="node1" presStyleIdx="3" presStyleCnt="4"/>
      <dgm:spPr/>
      <dgm:t>
        <a:bodyPr/>
        <a:lstStyle/>
        <a:p>
          <a:endParaRPr lang="en-US"/>
        </a:p>
      </dgm:t>
    </dgm:pt>
    <dgm:pt modelId="{1E967DFB-B1F7-4266-93F8-FF4D342AC98D}" type="pres">
      <dgm:prSet presAssocID="{8B4A7CA6-B797-4774-9056-F481E9AD2A6C}" presName="tile4text" presStyleLbl="node1" presStyleIdx="3" presStyleCnt="4">
        <dgm:presLayoutVars>
          <dgm:chMax val="0"/>
          <dgm:chPref val="0"/>
          <dgm:bulletEnabled val="1"/>
        </dgm:presLayoutVars>
      </dgm:prSet>
      <dgm:spPr/>
      <dgm:t>
        <a:bodyPr/>
        <a:lstStyle/>
        <a:p>
          <a:endParaRPr lang="en-US"/>
        </a:p>
      </dgm:t>
    </dgm:pt>
    <dgm:pt modelId="{4FD9E5D5-567C-41CE-9088-012D01325227}" type="pres">
      <dgm:prSet presAssocID="{8B4A7CA6-B797-4774-9056-F481E9AD2A6C}" presName="centerTile" presStyleLbl="fgShp" presStyleIdx="0" presStyleCnt="1">
        <dgm:presLayoutVars>
          <dgm:chMax val="0"/>
          <dgm:chPref val="0"/>
        </dgm:presLayoutVars>
      </dgm:prSet>
      <dgm:spPr/>
      <dgm:t>
        <a:bodyPr/>
        <a:lstStyle/>
        <a:p>
          <a:endParaRPr lang="en-US"/>
        </a:p>
      </dgm:t>
    </dgm:pt>
  </dgm:ptLst>
  <dgm:cxnLst>
    <dgm:cxn modelId="{ABF06E17-D360-4DC3-8F1E-43BCE7DF7E1B}" srcId="{5822417A-8802-4AFC-865B-83288CAE0B59}" destId="{CDE0A974-39A5-4D30-8C8D-332FA633A54B}" srcOrd="2" destOrd="0" parTransId="{02637CA3-A081-463D-BA46-CC21760F289B}" sibTransId="{4CE14198-D6A6-43EC-97F6-3783FAD056F3}"/>
    <dgm:cxn modelId="{1F932E31-24A7-4B93-B694-4DB7A3E072A3}" type="presOf" srcId="{1C19496C-E47F-4909-BF0E-96440FDD89C5}" destId="{DBDC29F6-C903-498F-91A9-5025DE14BB0F}" srcOrd="0" destOrd="0" presId="urn:microsoft.com/office/officeart/2005/8/layout/matrix1"/>
    <dgm:cxn modelId="{EFAB5CAF-E01F-40B9-8951-DA96E48B113B}" type="presOf" srcId="{1C19496C-E47F-4909-BF0E-96440FDD89C5}" destId="{CA81C630-3EF3-4D41-BD09-447BC0EB86CA}" srcOrd="1" destOrd="0" presId="urn:microsoft.com/office/officeart/2005/8/layout/matrix1"/>
    <dgm:cxn modelId="{6F60962B-3F78-4019-9962-E033278D7376}" srcId="{5822417A-8802-4AFC-865B-83288CAE0B59}" destId="{B5E1CE03-2778-45CF-B203-E8FB5C8A8BD4}" srcOrd="1" destOrd="0" parTransId="{35CFEBCC-1EC0-4775-BD69-3D837592A9DF}" sibTransId="{86F5ABAC-27EF-4D8F-AB5D-BD85ECB880D8}"/>
    <dgm:cxn modelId="{6A85D8B2-7868-43CB-A6B1-C7EC3A505E66}" type="presOf" srcId="{5822417A-8802-4AFC-865B-83288CAE0B59}" destId="{4FD9E5D5-567C-41CE-9088-012D01325227}" srcOrd="0" destOrd="0" presId="urn:microsoft.com/office/officeart/2005/8/layout/matrix1"/>
    <dgm:cxn modelId="{D3BCFC4F-F145-443F-9DC6-B2278FA3E26D}" type="presOf" srcId="{787AB8AE-91A0-4615-A66E-9ABE96C30DE4}" destId="{1E967DFB-B1F7-4266-93F8-FF4D342AC98D}" srcOrd="1" destOrd="0" presId="urn:microsoft.com/office/officeart/2005/8/layout/matrix1"/>
    <dgm:cxn modelId="{56D81D09-2F3C-47AF-BB0B-14180968A11C}" type="presOf" srcId="{787AB8AE-91A0-4615-A66E-9ABE96C30DE4}" destId="{357A9BE2-11CB-490D-BE26-6196291A905B}" srcOrd="0" destOrd="0" presId="urn:microsoft.com/office/officeart/2005/8/layout/matrix1"/>
    <dgm:cxn modelId="{D37722CF-7AB6-42C4-8550-A2581C875105}" srcId="{5822417A-8802-4AFC-865B-83288CAE0B59}" destId="{1C19496C-E47F-4909-BF0E-96440FDD89C5}" srcOrd="0" destOrd="0" parTransId="{22B44A6B-430B-4D80-BE01-1B82B285515F}" sibTransId="{F420393D-A373-43B7-8C15-00360AA10096}"/>
    <dgm:cxn modelId="{68B7F546-93EF-4E03-AF4C-809D6B51AE75}" type="presOf" srcId="{8B4A7CA6-B797-4774-9056-F481E9AD2A6C}" destId="{802EBE6F-C22D-4B58-95E7-D236B304DE9F}" srcOrd="0" destOrd="0" presId="urn:microsoft.com/office/officeart/2005/8/layout/matrix1"/>
    <dgm:cxn modelId="{1B3F7B7C-1A0A-431D-BC85-A3A42C8EEDB6}" type="presOf" srcId="{B5E1CE03-2778-45CF-B203-E8FB5C8A8BD4}" destId="{541387AB-2784-4264-B20A-C41157AD6FC6}" srcOrd="0" destOrd="0" presId="urn:microsoft.com/office/officeart/2005/8/layout/matrix1"/>
    <dgm:cxn modelId="{0413BE43-3E8B-4F9E-8386-CA193C24E051}" srcId="{5822417A-8802-4AFC-865B-83288CAE0B59}" destId="{787AB8AE-91A0-4615-A66E-9ABE96C30DE4}" srcOrd="3" destOrd="0" parTransId="{80DFA063-AFED-47ED-8BDC-EF1602A2DD8F}" sibTransId="{3240B56C-C500-4D98-8B6C-BE53908655C3}"/>
    <dgm:cxn modelId="{BA9EA2DC-B618-41EF-BBAD-0F2428C3BB06}" type="presOf" srcId="{CDE0A974-39A5-4D30-8C8D-332FA633A54B}" destId="{C8146A8F-0796-43FD-8606-E7BBF7FA28D7}" srcOrd="0" destOrd="0" presId="urn:microsoft.com/office/officeart/2005/8/layout/matrix1"/>
    <dgm:cxn modelId="{6DA7E8D6-163B-4A55-88CC-56D54CA7FE2C}" type="presOf" srcId="{CDE0A974-39A5-4D30-8C8D-332FA633A54B}" destId="{FE0F490A-987C-4063-AAF3-65B8E740AB82}" srcOrd="1" destOrd="0" presId="urn:microsoft.com/office/officeart/2005/8/layout/matrix1"/>
    <dgm:cxn modelId="{A970B3EE-4E6D-4B25-8BB7-596D5C27B714}" srcId="{8B4A7CA6-B797-4774-9056-F481E9AD2A6C}" destId="{5822417A-8802-4AFC-865B-83288CAE0B59}" srcOrd="0" destOrd="0" parTransId="{011FDAFA-2A74-43A6-B76A-422FB6DC355F}" sibTransId="{D13539CC-4626-40F3-ABD7-09426FFAE7A2}"/>
    <dgm:cxn modelId="{82366F10-F7E3-4A56-B0E9-9FBFDB8634BB}" type="presOf" srcId="{B5E1CE03-2778-45CF-B203-E8FB5C8A8BD4}" destId="{4342C0D6-161E-4A92-9203-634664BB83BE}" srcOrd="1" destOrd="0" presId="urn:microsoft.com/office/officeart/2005/8/layout/matrix1"/>
    <dgm:cxn modelId="{61E721C0-0F7E-42BB-AA03-49617F059525}" type="presParOf" srcId="{802EBE6F-C22D-4B58-95E7-D236B304DE9F}" destId="{CE22301D-C4BF-41BD-A135-669E820236A3}" srcOrd="0" destOrd="0" presId="urn:microsoft.com/office/officeart/2005/8/layout/matrix1"/>
    <dgm:cxn modelId="{B945DB43-F849-4212-85F3-A222A0735463}" type="presParOf" srcId="{CE22301D-C4BF-41BD-A135-669E820236A3}" destId="{DBDC29F6-C903-498F-91A9-5025DE14BB0F}" srcOrd="0" destOrd="0" presId="urn:microsoft.com/office/officeart/2005/8/layout/matrix1"/>
    <dgm:cxn modelId="{669F068C-BD2F-4993-B8C9-566D8718252A}" type="presParOf" srcId="{CE22301D-C4BF-41BD-A135-669E820236A3}" destId="{CA81C630-3EF3-4D41-BD09-447BC0EB86CA}" srcOrd="1" destOrd="0" presId="urn:microsoft.com/office/officeart/2005/8/layout/matrix1"/>
    <dgm:cxn modelId="{A95CECB6-68F6-45DB-9E16-8CFC5FB4E904}" type="presParOf" srcId="{CE22301D-C4BF-41BD-A135-669E820236A3}" destId="{541387AB-2784-4264-B20A-C41157AD6FC6}" srcOrd="2" destOrd="0" presId="urn:microsoft.com/office/officeart/2005/8/layout/matrix1"/>
    <dgm:cxn modelId="{E835E33D-1BF5-4DF5-B423-64CAE23450D2}" type="presParOf" srcId="{CE22301D-C4BF-41BD-A135-669E820236A3}" destId="{4342C0D6-161E-4A92-9203-634664BB83BE}" srcOrd="3" destOrd="0" presId="urn:microsoft.com/office/officeart/2005/8/layout/matrix1"/>
    <dgm:cxn modelId="{B2D04072-6FC2-41F2-8D2F-2C6CF9D8D23C}" type="presParOf" srcId="{CE22301D-C4BF-41BD-A135-669E820236A3}" destId="{C8146A8F-0796-43FD-8606-E7BBF7FA28D7}" srcOrd="4" destOrd="0" presId="urn:microsoft.com/office/officeart/2005/8/layout/matrix1"/>
    <dgm:cxn modelId="{9C57E295-28E6-4E80-928E-2E3BAC47CFCF}" type="presParOf" srcId="{CE22301D-C4BF-41BD-A135-669E820236A3}" destId="{FE0F490A-987C-4063-AAF3-65B8E740AB82}" srcOrd="5" destOrd="0" presId="urn:microsoft.com/office/officeart/2005/8/layout/matrix1"/>
    <dgm:cxn modelId="{351A6D80-8A1C-4065-A619-7B244B870026}" type="presParOf" srcId="{CE22301D-C4BF-41BD-A135-669E820236A3}" destId="{357A9BE2-11CB-490D-BE26-6196291A905B}" srcOrd="6" destOrd="0" presId="urn:microsoft.com/office/officeart/2005/8/layout/matrix1"/>
    <dgm:cxn modelId="{B03EA7CC-7F8C-4B28-89FC-59551A3EAAD0}" type="presParOf" srcId="{CE22301D-C4BF-41BD-A135-669E820236A3}" destId="{1E967DFB-B1F7-4266-93F8-FF4D342AC98D}" srcOrd="7" destOrd="0" presId="urn:microsoft.com/office/officeart/2005/8/layout/matrix1"/>
    <dgm:cxn modelId="{D0F2005D-6194-4E68-A106-6F37A98D3B21}" type="presParOf" srcId="{802EBE6F-C22D-4B58-95E7-D236B304DE9F}" destId="{4FD9E5D5-567C-41CE-9088-012D01325227}"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4F4BB3-4E8A-CF42-AD2D-89308717B089}" type="doc">
      <dgm:prSet loTypeId="urn:microsoft.com/office/officeart/2009/layout/ReverseList" loCatId="" qsTypeId="urn:microsoft.com/office/officeart/2005/8/quickstyle/simple4" qsCatId="simple" csTypeId="urn:microsoft.com/office/officeart/2005/8/colors/accent0_1" csCatId="mainScheme" phldr="1"/>
      <dgm:spPr/>
      <dgm:t>
        <a:bodyPr/>
        <a:lstStyle/>
        <a:p>
          <a:endParaRPr lang="en-US"/>
        </a:p>
      </dgm:t>
    </dgm:pt>
    <dgm:pt modelId="{010F027C-84C2-4F42-B611-5FDFBF9E7526}">
      <dgm:prSet phldrT="[Text]"/>
      <dgm:spPr/>
      <dgm:t>
        <a:bodyPr/>
        <a:lstStyle/>
        <a:p>
          <a:r>
            <a:rPr lang="en-US" dirty="0" smtClean="0">
              <a:latin typeface="HP Simplified" pitchFamily="34" charset="0"/>
            </a:rPr>
            <a:t>Intended learning outcomes</a:t>
          </a:r>
          <a:endParaRPr lang="en-US" dirty="0">
            <a:latin typeface="HP Simplified" pitchFamily="34" charset="0"/>
          </a:endParaRPr>
        </a:p>
      </dgm:t>
    </dgm:pt>
    <dgm:pt modelId="{F9C8D474-4225-4649-B16E-CBF75E3C2CBC}" type="parTrans" cxnId="{23B2B4F3-7152-684F-BE9B-73CC370CE11C}">
      <dgm:prSet/>
      <dgm:spPr/>
      <dgm:t>
        <a:bodyPr/>
        <a:lstStyle/>
        <a:p>
          <a:endParaRPr lang="en-US"/>
        </a:p>
      </dgm:t>
    </dgm:pt>
    <dgm:pt modelId="{8A2DD892-3BE6-9C4B-9A69-4DB289B87CE2}" type="sibTrans" cxnId="{23B2B4F3-7152-684F-BE9B-73CC370CE11C}">
      <dgm:prSet/>
      <dgm:spPr/>
      <dgm:t>
        <a:bodyPr/>
        <a:lstStyle/>
        <a:p>
          <a:endParaRPr lang="en-US"/>
        </a:p>
      </dgm:t>
    </dgm:pt>
    <dgm:pt modelId="{C53CA872-9173-5945-8926-FCFBC46D4409}">
      <dgm:prSet phldrT="[Text]"/>
      <dgm:spPr/>
      <dgm:t>
        <a:bodyPr/>
        <a:lstStyle/>
        <a:p>
          <a:r>
            <a:rPr lang="en-US" dirty="0" smtClean="0">
              <a:latin typeface="HP Simplified" pitchFamily="34" charset="0"/>
            </a:rPr>
            <a:t>Actual learning outcomes</a:t>
          </a:r>
          <a:endParaRPr lang="en-US" dirty="0">
            <a:latin typeface="HP Simplified" pitchFamily="34" charset="0"/>
          </a:endParaRPr>
        </a:p>
      </dgm:t>
    </dgm:pt>
    <dgm:pt modelId="{292885CB-5B52-FA4C-BC7E-8D90D020E6A8}" type="parTrans" cxnId="{EDD72B7C-A542-CB4A-9CDF-49FEB9B55738}">
      <dgm:prSet/>
      <dgm:spPr/>
      <dgm:t>
        <a:bodyPr/>
        <a:lstStyle/>
        <a:p>
          <a:endParaRPr lang="en-US"/>
        </a:p>
      </dgm:t>
    </dgm:pt>
    <dgm:pt modelId="{DC6C73F7-3E73-0643-9232-E91191DA2922}" type="sibTrans" cxnId="{EDD72B7C-A542-CB4A-9CDF-49FEB9B55738}">
      <dgm:prSet/>
      <dgm:spPr/>
      <dgm:t>
        <a:bodyPr/>
        <a:lstStyle/>
        <a:p>
          <a:endParaRPr lang="en-US"/>
        </a:p>
      </dgm:t>
    </dgm:pt>
    <dgm:pt modelId="{2241C77C-FDA8-3649-9936-05F8B76B41CF}" type="pres">
      <dgm:prSet presAssocID="{C94F4BB3-4E8A-CF42-AD2D-89308717B089}" presName="Name0" presStyleCnt="0">
        <dgm:presLayoutVars>
          <dgm:chMax val="2"/>
          <dgm:chPref val="2"/>
          <dgm:animLvl val="lvl"/>
        </dgm:presLayoutVars>
      </dgm:prSet>
      <dgm:spPr/>
      <dgm:t>
        <a:bodyPr/>
        <a:lstStyle/>
        <a:p>
          <a:endParaRPr lang="en-US"/>
        </a:p>
      </dgm:t>
    </dgm:pt>
    <dgm:pt modelId="{217E061F-48CC-FF4C-AE47-B092D02709ED}" type="pres">
      <dgm:prSet presAssocID="{C94F4BB3-4E8A-CF42-AD2D-89308717B089}" presName="LeftText" presStyleLbl="revTx" presStyleIdx="0" presStyleCnt="0">
        <dgm:presLayoutVars>
          <dgm:bulletEnabled val="1"/>
        </dgm:presLayoutVars>
      </dgm:prSet>
      <dgm:spPr/>
      <dgm:t>
        <a:bodyPr/>
        <a:lstStyle/>
        <a:p>
          <a:endParaRPr lang="en-US"/>
        </a:p>
      </dgm:t>
    </dgm:pt>
    <dgm:pt modelId="{44CD1CDF-656E-1E44-9622-C14D70D6E1A9}" type="pres">
      <dgm:prSet presAssocID="{C94F4BB3-4E8A-CF42-AD2D-89308717B089}" presName="LeftNode" presStyleLbl="bgImgPlace1" presStyleIdx="0" presStyleCnt="2" custScaleY="101973">
        <dgm:presLayoutVars>
          <dgm:chMax val="2"/>
          <dgm:chPref val="2"/>
        </dgm:presLayoutVars>
      </dgm:prSet>
      <dgm:spPr/>
      <dgm:t>
        <a:bodyPr/>
        <a:lstStyle/>
        <a:p>
          <a:endParaRPr lang="en-US"/>
        </a:p>
      </dgm:t>
    </dgm:pt>
    <dgm:pt modelId="{8D41C13F-C6A9-1E47-AE3D-01B034FA482B}" type="pres">
      <dgm:prSet presAssocID="{C94F4BB3-4E8A-CF42-AD2D-89308717B089}" presName="RightText" presStyleLbl="revTx" presStyleIdx="0" presStyleCnt="0">
        <dgm:presLayoutVars>
          <dgm:bulletEnabled val="1"/>
        </dgm:presLayoutVars>
      </dgm:prSet>
      <dgm:spPr/>
      <dgm:t>
        <a:bodyPr/>
        <a:lstStyle/>
        <a:p>
          <a:endParaRPr lang="en-US"/>
        </a:p>
      </dgm:t>
    </dgm:pt>
    <dgm:pt modelId="{C2AD7191-E1CE-5246-9D5F-35D2D6C0AC27}" type="pres">
      <dgm:prSet presAssocID="{C94F4BB3-4E8A-CF42-AD2D-89308717B089}" presName="RightNode" presStyleLbl="bgImgPlace1" presStyleIdx="1" presStyleCnt="2" custScaleY="101973">
        <dgm:presLayoutVars>
          <dgm:chMax val="0"/>
          <dgm:chPref val="0"/>
        </dgm:presLayoutVars>
      </dgm:prSet>
      <dgm:spPr/>
      <dgm:t>
        <a:bodyPr/>
        <a:lstStyle/>
        <a:p>
          <a:endParaRPr lang="en-US"/>
        </a:p>
      </dgm:t>
    </dgm:pt>
    <dgm:pt modelId="{476F7C4C-59AD-EA4F-9A5C-55D8A87D1AFE}" type="pres">
      <dgm:prSet presAssocID="{C94F4BB3-4E8A-CF42-AD2D-89308717B089}" presName="TopArrow" presStyleLbl="node1" presStyleIdx="0" presStyleCnt="2" custLinFactNeighborY="-12921"/>
      <dgm:spPr/>
    </dgm:pt>
    <dgm:pt modelId="{194E4D2E-2E9A-7340-B0B0-60CEAD73B885}" type="pres">
      <dgm:prSet presAssocID="{C94F4BB3-4E8A-CF42-AD2D-89308717B089}" presName="BottomArrow" presStyleLbl="node1" presStyleIdx="1" presStyleCnt="2" custLinFactNeighborY="9372"/>
      <dgm:spPr/>
    </dgm:pt>
  </dgm:ptLst>
  <dgm:cxnLst>
    <dgm:cxn modelId="{52B5794A-E2B6-C04A-9A48-F2BB9E85FC45}" type="presOf" srcId="{010F027C-84C2-4F42-B611-5FDFBF9E7526}" destId="{C2AD7191-E1CE-5246-9D5F-35D2D6C0AC27}" srcOrd="1" destOrd="0" presId="urn:microsoft.com/office/officeart/2009/layout/ReverseList"/>
    <dgm:cxn modelId="{EDD72B7C-A542-CB4A-9CDF-49FEB9B55738}" srcId="{C94F4BB3-4E8A-CF42-AD2D-89308717B089}" destId="{C53CA872-9173-5945-8926-FCFBC46D4409}" srcOrd="0" destOrd="0" parTransId="{292885CB-5B52-FA4C-BC7E-8D90D020E6A8}" sibTransId="{DC6C73F7-3E73-0643-9232-E91191DA2922}"/>
    <dgm:cxn modelId="{41C6553A-F607-BD46-AB1C-34720A3B1CF1}" type="presOf" srcId="{010F027C-84C2-4F42-B611-5FDFBF9E7526}" destId="{8D41C13F-C6A9-1E47-AE3D-01B034FA482B}" srcOrd="0" destOrd="0" presId="urn:microsoft.com/office/officeart/2009/layout/ReverseList"/>
    <dgm:cxn modelId="{34F95E6C-7576-434F-B621-B10A2F951D72}" type="presOf" srcId="{C53CA872-9173-5945-8926-FCFBC46D4409}" destId="{217E061F-48CC-FF4C-AE47-B092D02709ED}" srcOrd="0" destOrd="0" presId="urn:microsoft.com/office/officeart/2009/layout/ReverseList"/>
    <dgm:cxn modelId="{547171A4-7477-5D4A-939A-B02E2A2DE293}" type="presOf" srcId="{C94F4BB3-4E8A-CF42-AD2D-89308717B089}" destId="{2241C77C-FDA8-3649-9936-05F8B76B41CF}" srcOrd="0" destOrd="0" presId="urn:microsoft.com/office/officeart/2009/layout/ReverseList"/>
    <dgm:cxn modelId="{23B2B4F3-7152-684F-BE9B-73CC370CE11C}" srcId="{C94F4BB3-4E8A-CF42-AD2D-89308717B089}" destId="{010F027C-84C2-4F42-B611-5FDFBF9E7526}" srcOrd="1" destOrd="0" parTransId="{F9C8D474-4225-4649-B16E-CBF75E3C2CBC}" sibTransId="{8A2DD892-3BE6-9C4B-9A69-4DB289B87CE2}"/>
    <dgm:cxn modelId="{1FD33C8E-7AB8-B44C-9C83-1913635C96D4}" type="presOf" srcId="{C53CA872-9173-5945-8926-FCFBC46D4409}" destId="{44CD1CDF-656E-1E44-9622-C14D70D6E1A9}" srcOrd="1" destOrd="0" presId="urn:microsoft.com/office/officeart/2009/layout/ReverseList"/>
    <dgm:cxn modelId="{FD3C4710-F738-5D43-9F61-888484DD66D2}" type="presParOf" srcId="{2241C77C-FDA8-3649-9936-05F8B76B41CF}" destId="{217E061F-48CC-FF4C-AE47-B092D02709ED}" srcOrd="0" destOrd="0" presId="urn:microsoft.com/office/officeart/2009/layout/ReverseList"/>
    <dgm:cxn modelId="{D20C4D25-4A28-0E45-AE41-A1E40BBC81B3}" type="presParOf" srcId="{2241C77C-FDA8-3649-9936-05F8B76B41CF}" destId="{44CD1CDF-656E-1E44-9622-C14D70D6E1A9}" srcOrd="1" destOrd="0" presId="urn:microsoft.com/office/officeart/2009/layout/ReverseList"/>
    <dgm:cxn modelId="{3E875C10-8B1C-A842-9A72-FB933804A43F}" type="presParOf" srcId="{2241C77C-FDA8-3649-9936-05F8B76B41CF}" destId="{8D41C13F-C6A9-1E47-AE3D-01B034FA482B}" srcOrd="2" destOrd="0" presId="urn:microsoft.com/office/officeart/2009/layout/ReverseList"/>
    <dgm:cxn modelId="{66E7D748-9D93-0446-BC4F-B85222E2E370}" type="presParOf" srcId="{2241C77C-FDA8-3649-9936-05F8B76B41CF}" destId="{C2AD7191-E1CE-5246-9D5F-35D2D6C0AC27}" srcOrd="3" destOrd="0" presId="urn:microsoft.com/office/officeart/2009/layout/ReverseList"/>
    <dgm:cxn modelId="{E292A527-EF68-9D42-BA3C-2115C53949BB}" type="presParOf" srcId="{2241C77C-FDA8-3649-9936-05F8B76B41CF}" destId="{476F7C4C-59AD-EA4F-9A5C-55D8A87D1AFE}" srcOrd="4" destOrd="0" presId="urn:microsoft.com/office/officeart/2009/layout/ReverseList"/>
    <dgm:cxn modelId="{F5A19765-D35B-9042-9A0A-C321DFEA47E1}" type="presParOf" srcId="{2241C77C-FDA8-3649-9936-05F8B76B41CF}" destId="{194E4D2E-2E9A-7340-B0B0-60CEAD73B885}" srcOrd="5" destOrd="0" presId="urn:microsoft.com/office/officeart/2009/layout/Revers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C40F5E-E253-42C9-96FD-E8F226E85F1B}" type="doc">
      <dgm:prSet loTypeId="urn:microsoft.com/office/officeart/2005/8/layout/hProcess11" loCatId="process" qsTypeId="urn:microsoft.com/office/officeart/2005/8/quickstyle/simple1" qsCatId="simple" csTypeId="urn:microsoft.com/office/officeart/2005/8/colors/colorful1#4" csCatId="colorful" phldr="1"/>
      <dgm:spPr/>
    </dgm:pt>
    <dgm:pt modelId="{07BE5F7A-83EB-4DA9-8370-810A7CD4762C}">
      <dgm:prSet phldrT="[Text]"/>
      <dgm:spPr/>
      <dgm:t>
        <a:bodyPr/>
        <a:lstStyle/>
        <a:p>
          <a:r>
            <a:rPr lang="en-US" b="1" i="0" u="none" dirty="0" smtClean="0">
              <a:latin typeface="HP Simplified" pitchFamily="34" charset="0"/>
            </a:rPr>
            <a:t>Re-develop</a:t>
          </a:r>
          <a:endParaRPr lang="en-US" b="0" dirty="0">
            <a:latin typeface="HP Simplified" pitchFamily="34" charset="0"/>
          </a:endParaRPr>
        </a:p>
      </dgm:t>
    </dgm:pt>
    <dgm:pt modelId="{7C855E85-2775-4442-B23E-039F282E2B56}" type="parTrans" cxnId="{43605631-246C-42B9-B89B-B4EFCF15E3BD}">
      <dgm:prSet/>
      <dgm:spPr/>
      <dgm:t>
        <a:bodyPr/>
        <a:lstStyle/>
        <a:p>
          <a:endParaRPr lang="en-US">
            <a:latin typeface="HP Simplified" pitchFamily="34" charset="0"/>
          </a:endParaRPr>
        </a:p>
      </dgm:t>
    </dgm:pt>
    <dgm:pt modelId="{BE2564AB-DAF1-4DBE-8F79-2CF6D2C59B7E}" type="sibTrans" cxnId="{43605631-246C-42B9-B89B-B4EFCF15E3BD}">
      <dgm:prSet/>
      <dgm:spPr/>
      <dgm:t>
        <a:bodyPr/>
        <a:lstStyle/>
        <a:p>
          <a:endParaRPr lang="en-US">
            <a:latin typeface="HP Simplified" pitchFamily="34" charset="0"/>
          </a:endParaRPr>
        </a:p>
      </dgm:t>
    </dgm:pt>
    <dgm:pt modelId="{F4EFA311-6F3B-472F-A261-D9E97C1D838E}">
      <dgm:prSet phldrT="[Text]"/>
      <dgm:spPr/>
      <dgm:t>
        <a:bodyPr/>
        <a:lstStyle/>
        <a:p>
          <a:r>
            <a:rPr lang="en-US" b="1" i="0" u="none" dirty="0" smtClean="0">
              <a:latin typeface="HP Simplified" pitchFamily="34" charset="0"/>
            </a:rPr>
            <a:t>Re-design</a:t>
          </a:r>
          <a:endParaRPr lang="en-US" dirty="0">
            <a:latin typeface="HP Simplified" pitchFamily="34" charset="0"/>
          </a:endParaRPr>
        </a:p>
      </dgm:t>
    </dgm:pt>
    <dgm:pt modelId="{BE740E74-BB6B-42C8-BA2D-9E28528FF65B}" type="parTrans" cxnId="{8E15A1A6-D794-4E70-80FF-755682169BD3}">
      <dgm:prSet/>
      <dgm:spPr/>
      <dgm:t>
        <a:bodyPr/>
        <a:lstStyle/>
        <a:p>
          <a:endParaRPr lang="en-US">
            <a:latin typeface="HP Simplified" pitchFamily="34" charset="0"/>
          </a:endParaRPr>
        </a:p>
      </dgm:t>
    </dgm:pt>
    <dgm:pt modelId="{52C6659D-852C-4635-BEFD-A8AFAF8BAD40}" type="sibTrans" cxnId="{8E15A1A6-D794-4E70-80FF-755682169BD3}">
      <dgm:prSet/>
      <dgm:spPr/>
      <dgm:t>
        <a:bodyPr/>
        <a:lstStyle/>
        <a:p>
          <a:endParaRPr lang="en-US">
            <a:latin typeface="HP Simplified" pitchFamily="34" charset="0"/>
          </a:endParaRPr>
        </a:p>
      </dgm:t>
    </dgm:pt>
    <dgm:pt modelId="{72CE732C-06A9-4B39-84C2-2187BEB42DA3}">
      <dgm:prSet phldrT="[Text]"/>
      <dgm:spPr/>
      <dgm:t>
        <a:bodyPr/>
        <a:lstStyle/>
        <a:p>
          <a:r>
            <a:rPr lang="en-US" b="1" i="0" u="none" dirty="0" smtClean="0">
              <a:latin typeface="HP Simplified" pitchFamily="34" charset="0"/>
            </a:rPr>
            <a:t>Re-specify</a:t>
          </a:r>
          <a:endParaRPr lang="en-US" dirty="0">
            <a:latin typeface="HP Simplified" pitchFamily="34" charset="0"/>
          </a:endParaRPr>
        </a:p>
      </dgm:t>
    </dgm:pt>
    <dgm:pt modelId="{36827C1F-1693-4027-827E-B691047D7EA2}" type="parTrans" cxnId="{8ABBE73C-DC01-41BD-9C47-90442454338C}">
      <dgm:prSet/>
      <dgm:spPr/>
      <dgm:t>
        <a:bodyPr/>
        <a:lstStyle/>
        <a:p>
          <a:endParaRPr lang="en-US">
            <a:latin typeface="HP Simplified" pitchFamily="34" charset="0"/>
          </a:endParaRPr>
        </a:p>
      </dgm:t>
    </dgm:pt>
    <dgm:pt modelId="{8A910053-41BB-4731-866D-B8F066D231D1}" type="sibTrans" cxnId="{8ABBE73C-DC01-41BD-9C47-90442454338C}">
      <dgm:prSet/>
      <dgm:spPr/>
      <dgm:t>
        <a:bodyPr/>
        <a:lstStyle/>
        <a:p>
          <a:endParaRPr lang="en-US">
            <a:latin typeface="HP Simplified" pitchFamily="34" charset="0"/>
          </a:endParaRPr>
        </a:p>
      </dgm:t>
    </dgm:pt>
    <dgm:pt modelId="{C349B36C-A22E-4A72-9312-C185A25783A1}">
      <dgm:prSet phldrT="[Text]"/>
      <dgm:spPr/>
      <dgm:t>
        <a:bodyPr/>
        <a:lstStyle/>
        <a:p>
          <a:r>
            <a:rPr lang="en-US" b="1" dirty="0" smtClean="0">
              <a:latin typeface="HP Simplified" pitchFamily="34" charset="0"/>
            </a:rPr>
            <a:t>Re-think</a:t>
          </a:r>
          <a:endParaRPr lang="en-US" b="1" dirty="0">
            <a:latin typeface="HP Simplified" pitchFamily="34" charset="0"/>
          </a:endParaRPr>
        </a:p>
      </dgm:t>
    </dgm:pt>
    <dgm:pt modelId="{4E3A8518-C6C8-4EDC-9FB7-1D5DC6E50F93}" type="parTrans" cxnId="{9E1A13E8-2DE4-4D63-BEB3-3EDF5F3B5D9A}">
      <dgm:prSet/>
      <dgm:spPr/>
      <dgm:t>
        <a:bodyPr/>
        <a:lstStyle/>
        <a:p>
          <a:endParaRPr lang="en-US">
            <a:latin typeface="HP Simplified" pitchFamily="34" charset="0"/>
          </a:endParaRPr>
        </a:p>
      </dgm:t>
    </dgm:pt>
    <dgm:pt modelId="{58F41A9A-DC57-487F-93ED-69ABE506CDC3}" type="sibTrans" cxnId="{9E1A13E8-2DE4-4D63-BEB3-3EDF5F3B5D9A}">
      <dgm:prSet/>
      <dgm:spPr/>
      <dgm:t>
        <a:bodyPr/>
        <a:lstStyle/>
        <a:p>
          <a:endParaRPr lang="en-US">
            <a:latin typeface="HP Simplified" pitchFamily="34" charset="0"/>
          </a:endParaRPr>
        </a:p>
      </dgm:t>
    </dgm:pt>
    <dgm:pt modelId="{71629C68-A943-4FDC-BD1C-25C579370BBD}" type="pres">
      <dgm:prSet presAssocID="{58C40F5E-E253-42C9-96FD-E8F226E85F1B}" presName="Name0" presStyleCnt="0">
        <dgm:presLayoutVars>
          <dgm:dir/>
          <dgm:resizeHandles val="exact"/>
        </dgm:presLayoutVars>
      </dgm:prSet>
      <dgm:spPr/>
    </dgm:pt>
    <dgm:pt modelId="{3BA67727-FDC6-4E6F-9238-68A24E1B22BD}" type="pres">
      <dgm:prSet presAssocID="{58C40F5E-E253-42C9-96FD-E8F226E85F1B}" presName="arrow" presStyleLbl="bgShp" presStyleIdx="0" presStyleCnt="1"/>
      <dgm:spPr>
        <a:noFill/>
      </dgm:spPr>
    </dgm:pt>
    <dgm:pt modelId="{2DD306D0-8340-4973-929D-84C8A0A93A7D}" type="pres">
      <dgm:prSet presAssocID="{58C40F5E-E253-42C9-96FD-E8F226E85F1B}" presName="points" presStyleCnt="0"/>
      <dgm:spPr/>
    </dgm:pt>
    <dgm:pt modelId="{8DB3361A-3B1A-45D5-AD09-9C5137C558D5}" type="pres">
      <dgm:prSet presAssocID="{07BE5F7A-83EB-4DA9-8370-810A7CD4762C}" presName="compositeA" presStyleCnt="0"/>
      <dgm:spPr/>
    </dgm:pt>
    <dgm:pt modelId="{C1622422-BEFC-4AF0-B536-9FC05B17D647}" type="pres">
      <dgm:prSet presAssocID="{07BE5F7A-83EB-4DA9-8370-810A7CD4762C}" presName="textA" presStyleLbl="revTx" presStyleIdx="0" presStyleCnt="4">
        <dgm:presLayoutVars>
          <dgm:bulletEnabled val="1"/>
        </dgm:presLayoutVars>
      </dgm:prSet>
      <dgm:spPr/>
      <dgm:t>
        <a:bodyPr/>
        <a:lstStyle/>
        <a:p>
          <a:endParaRPr lang="en-US"/>
        </a:p>
      </dgm:t>
    </dgm:pt>
    <dgm:pt modelId="{763AE399-A050-427B-ACBC-101BBB49B69F}" type="pres">
      <dgm:prSet presAssocID="{07BE5F7A-83EB-4DA9-8370-810A7CD4762C}" presName="circleA" presStyleLbl="node1" presStyleIdx="0" presStyleCnt="4"/>
      <dgm:spPr/>
    </dgm:pt>
    <dgm:pt modelId="{40465584-E0C8-41D5-AF14-26C70C7C5FBC}" type="pres">
      <dgm:prSet presAssocID="{07BE5F7A-83EB-4DA9-8370-810A7CD4762C}" presName="spaceA" presStyleCnt="0"/>
      <dgm:spPr/>
    </dgm:pt>
    <dgm:pt modelId="{7B89F235-B742-46ED-A3A2-1CCDD5FF1C8D}" type="pres">
      <dgm:prSet presAssocID="{BE2564AB-DAF1-4DBE-8F79-2CF6D2C59B7E}" presName="space" presStyleCnt="0"/>
      <dgm:spPr/>
    </dgm:pt>
    <dgm:pt modelId="{58A00A7D-07DA-4E7D-BD0E-37ECCC1C8538}" type="pres">
      <dgm:prSet presAssocID="{F4EFA311-6F3B-472F-A261-D9E97C1D838E}" presName="compositeB" presStyleCnt="0"/>
      <dgm:spPr/>
    </dgm:pt>
    <dgm:pt modelId="{229E7A6B-036D-4B46-B202-05DB2CF411C5}" type="pres">
      <dgm:prSet presAssocID="{F4EFA311-6F3B-472F-A261-D9E97C1D838E}" presName="textB" presStyleLbl="revTx" presStyleIdx="1" presStyleCnt="4">
        <dgm:presLayoutVars>
          <dgm:bulletEnabled val="1"/>
        </dgm:presLayoutVars>
      </dgm:prSet>
      <dgm:spPr/>
      <dgm:t>
        <a:bodyPr/>
        <a:lstStyle/>
        <a:p>
          <a:endParaRPr lang="en-US"/>
        </a:p>
      </dgm:t>
    </dgm:pt>
    <dgm:pt modelId="{FE7BC631-F346-41EE-8F59-527DDE95EBE1}" type="pres">
      <dgm:prSet presAssocID="{F4EFA311-6F3B-472F-A261-D9E97C1D838E}" presName="circleB" presStyleLbl="node1" presStyleIdx="1" presStyleCnt="4"/>
      <dgm:spPr/>
    </dgm:pt>
    <dgm:pt modelId="{A3664B59-1ACE-4DCB-B436-DC66807B00AA}" type="pres">
      <dgm:prSet presAssocID="{F4EFA311-6F3B-472F-A261-D9E97C1D838E}" presName="spaceB" presStyleCnt="0"/>
      <dgm:spPr/>
    </dgm:pt>
    <dgm:pt modelId="{D5A95161-27E1-40EB-8A48-D62CB5AE8EC6}" type="pres">
      <dgm:prSet presAssocID="{52C6659D-852C-4635-BEFD-A8AFAF8BAD40}" presName="space" presStyleCnt="0"/>
      <dgm:spPr/>
    </dgm:pt>
    <dgm:pt modelId="{95C1F060-0749-468B-9B96-6C5B49B094C7}" type="pres">
      <dgm:prSet presAssocID="{72CE732C-06A9-4B39-84C2-2187BEB42DA3}" presName="compositeA" presStyleCnt="0"/>
      <dgm:spPr/>
    </dgm:pt>
    <dgm:pt modelId="{3AEF23FB-FA8E-41F0-B549-8A4FA2A6CC0A}" type="pres">
      <dgm:prSet presAssocID="{72CE732C-06A9-4B39-84C2-2187BEB42DA3}" presName="textA" presStyleLbl="revTx" presStyleIdx="2" presStyleCnt="4">
        <dgm:presLayoutVars>
          <dgm:bulletEnabled val="1"/>
        </dgm:presLayoutVars>
      </dgm:prSet>
      <dgm:spPr/>
      <dgm:t>
        <a:bodyPr/>
        <a:lstStyle/>
        <a:p>
          <a:endParaRPr lang="en-US"/>
        </a:p>
      </dgm:t>
    </dgm:pt>
    <dgm:pt modelId="{97C14F72-2E93-4560-A0C1-AEC1A3BDC00D}" type="pres">
      <dgm:prSet presAssocID="{72CE732C-06A9-4B39-84C2-2187BEB42DA3}" presName="circleA" presStyleLbl="node1" presStyleIdx="2" presStyleCnt="4"/>
      <dgm:spPr/>
    </dgm:pt>
    <dgm:pt modelId="{CA7352AD-10DA-495D-8DEE-2CD93F08ADEA}" type="pres">
      <dgm:prSet presAssocID="{72CE732C-06A9-4B39-84C2-2187BEB42DA3}" presName="spaceA" presStyleCnt="0"/>
      <dgm:spPr/>
    </dgm:pt>
    <dgm:pt modelId="{76F31A9A-1FF3-4FA2-9062-45044386F8A3}" type="pres">
      <dgm:prSet presAssocID="{8A910053-41BB-4731-866D-B8F066D231D1}" presName="space" presStyleCnt="0"/>
      <dgm:spPr/>
    </dgm:pt>
    <dgm:pt modelId="{A6E63032-8FC8-4CE1-9B1C-842E3F96A482}" type="pres">
      <dgm:prSet presAssocID="{C349B36C-A22E-4A72-9312-C185A25783A1}" presName="compositeB" presStyleCnt="0"/>
      <dgm:spPr/>
    </dgm:pt>
    <dgm:pt modelId="{8197E91D-0528-4B1D-AC50-073A98BA6AD9}" type="pres">
      <dgm:prSet presAssocID="{C349B36C-A22E-4A72-9312-C185A25783A1}" presName="textB" presStyleLbl="revTx" presStyleIdx="3" presStyleCnt="4">
        <dgm:presLayoutVars>
          <dgm:bulletEnabled val="1"/>
        </dgm:presLayoutVars>
      </dgm:prSet>
      <dgm:spPr/>
      <dgm:t>
        <a:bodyPr/>
        <a:lstStyle/>
        <a:p>
          <a:endParaRPr lang="en-US"/>
        </a:p>
      </dgm:t>
    </dgm:pt>
    <dgm:pt modelId="{CA503A98-61A0-4411-980E-F1040B30690F}" type="pres">
      <dgm:prSet presAssocID="{C349B36C-A22E-4A72-9312-C185A25783A1}" presName="circleB" presStyleLbl="node1" presStyleIdx="3" presStyleCnt="4"/>
      <dgm:spPr/>
    </dgm:pt>
    <dgm:pt modelId="{6F6B1D52-785C-4CDE-A699-9D4B3519812C}" type="pres">
      <dgm:prSet presAssocID="{C349B36C-A22E-4A72-9312-C185A25783A1}" presName="spaceB" presStyleCnt="0"/>
      <dgm:spPr/>
    </dgm:pt>
  </dgm:ptLst>
  <dgm:cxnLst>
    <dgm:cxn modelId="{98CEAAA1-1734-4279-948C-C7DA731729E9}" type="presOf" srcId="{07BE5F7A-83EB-4DA9-8370-810A7CD4762C}" destId="{C1622422-BEFC-4AF0-B536-9FC05B17D647}" srcOrd="0" destOrd="0" presId="urn:microsoft.com/office/officeart/2005/8/layout/hProcess11"/>
    <dgm:cxn modelId="{B9270196-4073-4A63-AA39-EB19FFB768A5}" type="presOf" srcId="{58C40F5E-E253-42C9-96FD-E8F226E85F1B}" destId="{71629C68-A943-4FDC-BD1C-25C579370BBD}" srcOrd="0" destOrd="0" presId="urn:microsoft.com/office/officeart/2005/8/layout/hProcess11"/>
    <dgm:cxn modelId="{1BCAF467-BAB5-4627-83F0-9BB734919DD5}" type="presOf" srcId="{72CE732C-06A9-4B39-84C2-2187BEB42DA3}" destId="{3AEF23FB-FA8E-41F0-B549-8A4FA2A6CC0A}" srcOrd="0" destOrd="0" presId="urn:microsoft.com/office/officeart/2005/8/layout/hProcess11"/>
    <dgm:cxn modelId="{43961396-5F06-4143-A898-2461D4BF1150}" type="presOf" srcId="{F4EFA311-6F3B-472F-A261-D9E97C1D838E}" destId="{229E7A6B-036D-4B46-B202-05DB2CF411C5}" srcOrd="0" destOrd="0" presId="urn:microsoft.com/office/officeart/2005/8/layout/hProcess11"/>
    <dgm:cxn modelId="{016C82C6-3773-40EE-81B5-5C26F2725C5E}" type="presOf" srcId="{C349B36C-A22E-4A72-9312-C185A25783A1}" destId="{8197E91D-0528-4B1D-AC50-073A98BA6AD9}" srcOrd="0" destOrd="0" presId="urn:microsoft.com/office/officeart/2005/8/layout/hProcess11"/>
    <dgm:cxn modelId="{9E1A13E8-2DE4-4D63-BEB3-3EDF5F3B5D9A}" srcId="{58C40F5E-E253-42C9-96FD-E8F226E85F1B}" destId="{C349B36C-A22E-4A72-9312-C185A25783A1}" srcOrd="3" destOrd="0" parTransId="{4E3A8518-C6C8-4EDC-9FB7-1D5DC6E50F93}" sibTransId="{58F41A9A-DC57-487F-93ED-69ABE506CDC3}"/>
    <dgm:cxn modelId="{43605631-246C-42B9-B89B-B4EFCF15E3BD}" srcId="{58C40F5E-E253-42C9-96FD-E8F226E85F1B}" destId="{07BE5F7A-83EB-4DA9-8370-810A7CD4762C}" srcOrd="0" destOrd="0" parTransId="{7C855E85-2775-4442-B23E-039F282E2B56}" sibTransId="{BE2564AB-DAF1-4DBE-8F79-2CF6D2C59B7E}"/>
    <dgm:cxn modelId="{8ABBE73C-DC01-41BD-9C47-90442454338C}" srcId="{58C40F5E-E253-42C9-96FD-E8F226E85F1B}" destId="{72CE732C-06A9-4B39-84C2-2187BEB42DA3}" srcOrd="2" destOrd="0" parTransId="{36827C1F-1693-4027-827E-B691047D7EA2}" sibTransId="{8A910053-41BB-4731-866D-B8F066D231D1}"/>
    <dgm:cxn modelId="{8E15A1A6-D794-4E70-80FF-755682169BD3}" srcId="{58C40F5E-E253-42C9-96FD-E8F226E85F1B}" destId="{F4EFA311-6F3B-472F-A261-D9E97C1D838E}" srcOrd="1" destOrd="0" parTransId="{BE740E74-BB6B-42C8-BA2D-9E28528FF65B}" sibTransId="{52C6659D-852C-4635-BEFD-A8AFAF8BAD40}"/>
    <dgm:cxn modelId="{24B19C82-E8ED-44CB-B828-D32FDB5AAC64}" type="presParOf" srcId="{71629C68-A943-4FDC-BD1C-25C579370BBD}" destId="{3BA67727-FDC6-4E6F-9238-68A24E1B22BD}" srcOrd="0" destOrd="0" presId="urn:microsoft.com/office/officeart/2005/8/layout/hProcess11"/>
    <dgm:cxn modelId="{FC67E6AC-69BC-4ABA-B264-B7DA6764E6A8}" type="presParOf" srcId="{71629C68-A943-4FDC-BD1C-25C579370BBD}" destId="{2DD306D0-8340-4973-929D-84C8A0A93A7D}" srcOrd="1" destOrd="0" presId="urn:microsoft.com/office/officeart/2005/8/layout/hProcess11"/>
    <dgm:cxn modelId="{7E7C99E8-59C8-4A89-AB3C-384297CE472B}" type="presParOf" srcId="{2DD306D0-8340-4973-929D-84C8A0A93A7D}" destId="{8DB3361A-3B1A-45D5-AD09-9C5137C558D5}" srcOrd="0" destOrd="0" presId="urn:microsoft.com/office/officeart/2005/8/layout/hProcess11"/>
    <dgm:cxn modelId="{CD8758AB-4A13-43BB-AE62-3B58FD30B83E}" type="presParOf" srcId="{8DB3361A-3B1A-45D5-AD09-9C5137C558D5}" destId="{C1622422-BEFC-4AF0-B536-9FC05B17D647}" srcOrd="0" destOrd="0" presId="urn:microsoft.com/office/officeart/2005/8/layout/hProcess11"/>
    <dgm:cxn modelId="{E96C0813-0645-4911-9185-A08C5D9F2C05}" type="presParOf" srcId="{8DB3361A-3B1A-45D5-AD09-9C5137C558D5}" destId="{763AE399-A050-427B-ACBC-101BBB49B69F}" srcOrd="1" destOrd="0" presId="urn:microsoft.com/office/officeart/2005/8/layout/hProcess11"/>
    <dgm:cxn modelId="{AEC6B71C-C0EA-4AFD-A418-D16351023463}" type="presParOf" srcId="{8DB3361A-3B1A-45D5-AD09-9C5137C558D5}" destId="{40465584-E0C8-41D5-AF14-26C70C7C5FBC}" srcOrd="2" destOrd="0" presId="urn:microsoft.com/office/officeart/2005/8/layout/hProcess11"/>
    <dgm:cxn modelId="{63434AE7-B451-483E-823D-A19BC6B5A782}" type="presParOf" srcId="{2DD306D0-8340-4973-929D-84C8A0A93A7D}" destId="{7B89F235-B742-46ED-A3A2-1CCDD5FF1C8D}" srcOrd="1" destOrd="0" presId="urn:microsoft.com/office/officeart/2005/8/layout/hProcess11"/>
    <dgm:cxn modelId="{4D2D48FC-1253-4495-95BE-ECC26A9A1758}" type="presParOf" srcId="{2DD306D0-8340-4973-929D-84C8A0A93A7D}" destId="{58A00A7D-07DA-4E7D-BD0E-37ECCC1C8538}" srcOrd="2" destOrd="0" presId="urn:microsoft.com/office/officeart/2005/8/layout/hProcess11"/>
    <dgm:cxn modelId="{89409DD6-2D58-48E6-8A64-0BE295DC783C}" type="presParOf" srcId="{58A00A7D-07DA-4E7D-BD0E-37ECCC1C8538}" destId="{229E7A6B-036D-4B46-B202-05DB2CF411C5}" srcOrd="0" destOrd="0" presId="urn:microsoft.com/office/officeart/2005/8/layout/hProcess11"/>
    <dgm:cxn modelId="{748D34E1-F461-48D7-A50C-BDC2960DB1C8}" type="presParOf" srcId="{58A00A7D-07DA-4E7D-BD0E-37ECCC1C8538}" destId="{FE7BC631-F346-41EE-8F59-527DDE95EBE1}" srcOrd="1" destOrd="0" presId="urn:microsoft.com/office/officeart/2005/8/layout/hProcess11"/>
    <dgm:cxn modelId="{C7C12160-BA13-468E-A18C-F3DF9494EE48}" type="presParOf" srcId="{58A00A7D-07DA-4E7D-BD0E-37ECCC1C8538}" destId="{A3664B59-1ACE-4DCB-B436-DC66807B00AA}" srcOrd="2" destOrd="0" presId="urn:microsoft.com/office/officeart/2005/8/layout/hProcess11"/>
    <dgm:cxn modelId="{AC4AC9C4-3ED6-4D6B-9499-A221D15D94DE}" type="presParOf" srcId="{2DD306D0-8340-4973-929D-84C8A0A93A7D}" destId="{D5A95161-27E1-40EB-8A48-D62CB5AE8EC6}" srcOrd="3" destOrd="0" presId="urn:microsoft.com/office/officeart/2005/8/layout/hProcess11"/>
    <dgm:cxn modelId="{6688E0A6-4236-4309-BA74-CF29CE97F52E}" type="presParOf" srcId="{2DD306D0-8340-4973-929D-84C8A0A93A7D}" destId="{95C1F060-0749-468B-9B96-6C5B49B094C7}" srcOrd="4" destOrd="0" presId="urn:microsoft.com/office/officeart/2005/8/layout/hProcess11"/>
    <dgm:cxn modelId="{7C7F0F26-5F8A-4A95-845B-4C889DD9293B}" type="presParOf" srcId="{95C1F060-0749-468B-9B96-6C5B49B094C7}" destId="{3AEF23FB-FA8E-41F0-B549-8A4FA2A6CC0A}" srcOrd="0" destOrd="0" presId="urn:microsoft.com/office/officeart/2005/8/layout/hProcess11"/>
    <dgm:cxn modelId="{D79094A6-5442-4D7A-A133-CF7FB7BD5D6F}" type="presParOf" srcId="{95C1F060-0749-468B-9B96-6C5B49B094C7}" destId="{97C14F72-2E93-4560-A0C1-AEC1A3BDC00D}" srcOrd="1" destOrd="0" presId="urn:microsoft.com/office/officeart/2005/8/layout/hProcess11"/>
    <dgm:cxn modelId="{8728B299-9AE0-45EC-BDB4-D1310E5C3C0B}" type="presParOf" srcId="{95C1F060-0749-468B-9B96-6C5B49B094C7}" destId="{CA7352AD-10DA-495D-8DEE-2CD93F08ADEA}" srcOrd="2" destOrd="0" presId="urn:microsoft.com/office/officeart/2005/8/layout/hProcess11"/>
    <dgm:cxn modelId="{E72B3F3A-588A-4483-BA9C-3392379A2836}" type="presParOf" srcId="{2DD306D0-8340-4973-929D-84C8A0A93A7D}" destId="{76F31A9A-1FF3-4FA2-9062-45044386F8A3}" srcOrd="5" destOrd="0" presId="urn:microsoft.com/office/officeart/2005/8/layout/hProcess11"/>
    <dgm:cxn modelId="{30B2942B-F9E2-4835-9EA7-2AFBDB31D996}" type="presParOf" srcId="{2DD306D0-8340-4973-929D-84C8A0A93A7D}" destId="{A6E63032-8FC8-4CE1-9B1C-842E3F96A482}" srcOrd="6" destOrd="0" presId="urn:microsoft.com/office/officeart/2005/8/layout/hProcess11"/>
    <dgm:cxn modelId="{71330FB0-3AA7-4664-9D9F-2833EE6D57E5}" type="presParOf" srcId="{A6E63032-8FC8-4CE1-9B1C-842E3F96A482}" destId="{8197E91D-0528-4B1D-AC50-073A98BA6AD9}" srcOrd="0" destOrd="0" presId="urn:microsoft.com/office/officeart/2005/8/layout/hProcess11"/>
    <dgm:cxn modelId="{3C18796D-F2B1-447E-A1DF-DE1C7921C24F}" type="presParOf" srcId="{A6E63032-8FC8-4CE1-9B1C-842E3F96A482}" destId="{CA503A98-61A0-4411-980E-F1040B30690F}" srcOrd="1" destOrd="0" presId="urn:microsoft.com/office/officeart/2005/8/layout/hProcess11"/>
    <dgm:cxn modelId="{A07433D8-ADAC-4EE3-88F9-1D5328F3F1CE}" type="presParOf" srcId="{A6E63032-8FC8-4CE1-9B1C-842E3F96A482}" destId="{6F6B1D52-785C-4CDE-A699-9D4B3519812C}"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A67727-FDC6-4E6F-9238-68A24E1B22BD}">
      <dsp:nvSpPr>
        <dsp:cNvPr id="0" name=""/>
        <dsp:cNvSpPr/>
      </dsp:nvSpPr>
      <dsp:spPr>
        <a:xfrm>
          <a:off x="0" y="1020045"/>
          <a:ext cx="8748464" cy="13600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22422-BEFC-4AF0-B536-9FC05B17D647}">
      <dsp:nvSpPr>
        <dsp:cNvPr id="0" name=""/>
        <dsp:cNvSpPr/>
      </dsp:nvSpPr>
      <dsp:spPr>
        <a:xfrm>
          <a:off x="3940" y="0"/>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i="0" u="none" kern="1200" dirty="0" smtClean="0">
              <a:latin typeface="HP Simplified" pitchFamily="34" charset="0"/>
            </a:rPr>
            <a:t>Observe</a:t>
          </a:r>
          <a:r>
            <a:rPr lang="en-US" sz="1600" b="0" i="0" u="none" kern="1200" dirty="0" smtClean="0">
              <a:latin typeface="HP Simplified" pitchFamily="34" charset="0"/>
            </a:rPr>
            <a:t> and </a:t>
          </a:r>
          <a:r>
            <a:rPr lang="en-US" sz="1600" b="1" i="0" u="none" kern="1200" dirty="0" smtClean="0">
              <a:latin typeface="HP Simplified" pitchFamily="34" charset="0"/>
            </a:rPr>
            <a:t>assess</a:t>
          </a:r>
          <a:r>
            <a:rPr lang="en-US" sz="1600" b="0" i="0" u="none" kern="1200" dirty="0" smtClean="0">
              <a:latin typeface="HP Simplified" pitchFamily="34" charset="0"/>
            </a:rPr>
            <a:t> the mechanisms that make the device work</a:t>
          </a:r>
          <a:endParaRPr lang="en-US" sz="1600" kern="1200" dirty="0">
            <a:latin typeface="HP Simplified" pitchFamily="34" charset="0"/>
          </a:endParaRPr>
        </a:p>
      </dsp:txBody>
      <dsp:txXfrm>
        <a:off x="3940" y="0"/>
        <a:ext cx="1895358" cy="1360060"/>
      </dsp:txXfrm>
    </dsp:sp>
    <dsp:sp modelId="{763AE399-A050-427B-ACBC-101BBB49B69F}">
      <dsp:nvSpPr>
        <dsp:cNvPr id="0" name=""/>
        <dsp:cNvSpPr/>
      </dsp:nvSpPr>
      <dsp:spPr>
        <a:xfrm>
          <a:off x="781612" y="1530068"/>
          <a:ext cx="340015" cy="34001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E7A6B-036D-4B46-B202-05DB2CF411C5}">
      <dsp:nvSpPr>
        <dsp:cNvPr id="0" name=""/>
        <dsp:cNvSpPr/>
      </dsp:nvSpPr>
      <dsp:spPr>
        <a:xfrm>
          <a:off x="1994066" y="2040091"/>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i="0" u="none" kern="1200" dirty="0" smtClean="0">
              <a:latin typeface="HP Simplified" pitchFamily="34" charset="0"/>
            </a:rPr>
            <a:t>Dissect</a:t>
          </a:r>
          <a:r>
            <a:rPr lang="en-US" sz="1600" b="0" i="0" u="none" kern="1200" dirty="0" smtClean="0">
              <a:latin typeface="HP Simplified" pitchFamily="34" charset="0"/>
            </a:rPr>
            <a:t> and </a:t>
          </a:r>
          <a:r>
            <a:rPr lang="en-US" sz="1600" b="1" i="0" u="none" kern="1200" dirty="0" smtClean="0">
              <a:latin typeface="HP Simplified" pitchFamily="34" charset="0"/>
            </a:rPr>
            <a:t>study</a:t>
          </a:r>
          <a:r>
            <a:rPr lang="en-US" sz="1600" b="0" i="0" u="none" kern="1200" dirty="0" smtClean="0">
              <a:latin typeface="HP Simplified" pitchFamily="34" charset="0"/>
            </a:rPr>
            <a:t> the inner workings of a mechanical device</a:t>
          </a:r>
          <a:endParaRPr lang="en-US" sz="1600" kern="1200" dirty="0">
            <a:latin typeface="HP Simplified" pitchFamily="34" charset="0"/>
          </a:endParaRPr>
        </a:p>
      </dsp:txBody>
      <dsp:txXfrm>
        <a:off x="1994066" y="2040091"/>
        <a:ext cx="1895358" cy="1360060"/>
      </dsp:txXfrm>
    </dsp:sp>
    <dsp:sp modelId="{FE7BC631-F346-41EE-8F59-527DDE95EBE1}">
      <dsp:nvSpPr>
        <dsp:cNvPr id="0" name=""/>
        <dsp:cNvSpPr/>
      </dsp:nvSpPr>
      <dsp:spPr>
        <a:xfrm>
          <a:off x="2771738" y="1530068"/>
          <a:ext cx="340015" cy="3400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F23FB-FA8E-41F0-B549-8A4FA2A6CC0A}">
      <dsp:nvSpPr>
        <dsp:cNvPr id="0" name=""/>
        <dsp:cNvSpPr/>
      </dsp:nvSpPr>
      <dsp:spPr>
        <a:xfrm>
          <a:off x="3984192" y="0"/>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i="0" u="none" kern="1200" dirty="0" smtClean="0">
              <a:latin typeface="HP Simplified" pitchFamily="34" charset="0"/>
            </a:rPr>
            <a:t>Compare</a:t>
          </a:r>
          <a:r>
            <a:rPr lang="en-US" sz="1600" b="0" i="0" u="none" kern="1200" dirty="0" smtClean="0">
              <a:latin typeface="HP Simplified" pitchFamily="34" charset="0"/>
            </a:rPr>
            <a:t> the actual device to your observations</a:t>
          </a:r>
          <a:endParaRPr lang="en-US" sz="1600" kern="1200" dirty="0">
            <a:latin typeface="HP Simplified" pitchFamily="34" charset="0"/>
          </a:endParaRPr>
        </a:p>
      </dsp:txBody>
      <dsp:txXfrm>
        <a:off x="3984192" y="0"/>
        <a:ext cx="1895358" cy="1360060"/>
      </dsp:txXfrm>
    </dsp:sp>
    <dsp:sp modelId="{97C14F72-2E93-4560-A0C1-AEC1A3BDC00D}">
      <dsp:nvSpPr>
        <dsp:cNvPr id="0" name=""/>
        <dsp:cNvSpPr/>
      </dsp:nvSpPr>
      <dsp:spPr>
        <a:xfrm>
          <a:off x="4761864" y="1530068"/>
          <a:ext cx="340015" cy="34001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7E91D-0528-4B1D-AC50-073A98BA6AD9}">
      <dsp:nvSpPr>
        <dsp:cNvPr id="0" name=""/>
        <dsp:cNvSpPr/>
      </dsp:nvSpPr>
      <dsp:spPr>
        <a:xfrm>
          <a:off x="5974318" y="2040091"/>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smtClean="0">
              <a:latin typeface="HP Simplified" pitchFamily="34" charset="0"/>
            </a:rPr>
            <a:t>Suggest</a:t>
          </a:r>
          <a:r>
            <a:rPr lang="en-US" sz="1600" kern="1200" dirty="0" smtClean="0">
              <a:latin typeface="HP Simplified" pitchFamily="34" charset="0"/>
            </a:rPr>
            <a:t> improvements</a:t>
          </a:r>
          <a:endParaRPr lang="en-US" sz="1600" kern="1200" dirty="0">
            <a:latin typeface="HP Simplified" pitchFamily="34" charset="0"/>
          </a:endParaRPr>
        </a:p>
      </dsp:txBody>
      <dsp:txXfrm>
        <a:off x="5974318" y="2040091"/>
        <a:ext cx="1895358" cy="1360060"/>
      </dsp:txXfrm>
    </dsp:sp>
    <dsp:sp modelId="{CA503A98-61A0-4411-980E-F1040B30690F}">
      <dsp:nvSpPr>
        <dsp:cNvPr id="0" name=""/>
        <dsp:cNvSpPr/>
      </dsp:nvSpPr>
      <dsp:spPr>
        <a:xfrm>
          <a:off x="6751990" y="1530068"/>
          <a:ext cx="340015" cy="34001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2D7D47-9AC2-4177-9EC4-DACDD8E61136}">
      <dsp:nvSpPr>
        <dsp:cNvPr id="0" name=""/>
        <dsp:cNvSpPr/>
      </dsp:nvSpPr>
      <dsp:spPr>
        <a:xfrm>
          <a:off x="1855876" y="1848"/>
          <a:ext cx="1040775" cy="67650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Analyze</a:t>
          </a:r>
          <a:endParaRPr lang="en-US" sz="1500" kern="1200" dirty="0"/>
        </a:p>
      </dsp:txBody>
      <dsp:txXfrm>
        <a:off x="1855876" y="1848"/>
        <a:ext cx="1040775" cy="676504"/>
      </dsp:txXfrm>
    </dsp:sp>
    <dsp:sp modelId="{92321EEC-9353-4550-9CC9-3AD6F5BB4C60}">
      <dsp:nvSpPr>
        <dsp:cNvPr id="0" name=""/>
        <dsp:cNvSpPr/>
      </dsp:nvSpPr>
      <dsp:spPr>
        <a:xfrm>
          <a:off x="1025508" y="340100"/>
          <a:ext cx="2701510" cy="2701510"/>
        </a:xfrm>
        <a:custGeom>
          <a:avLst/>
          <a:gdLst/>
          <a:ahLst/>
          <a:cxnLst/>
          <a:rect l="0" t="0" r="0" b="0"/>
          <a:pathLst>
            <a:path>
              <a:moveTo>
                <a:pt x="2010369" y="172006"/>
              </a:moveTo>
              <a:arcTo wR="1350755" hR="1350755" stAng="17953853" swAng="121087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CFF163-8A85-4576-A9FF-93EDDC846954}">
      <dsp:nvSpPr>
        <dsp:cNvPr id="0" name=""/>
        <dsp:cNvSpPr/>
      </dsp:nvSpPr>
      <dsp:spPr>
        <a:xfrm>
          <a:off x="3140520" y="935197"/>
          <a:ext cx="1040775" cy="67650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Design</a:t>
          </a:r>
          <a:endParaRPr lang="en-US" sz="1500" kern="1200" dirty="0"/>
        </a:p>
      </dsp:txBody>
      <dsp:txXfrm>
        <a:off x="3140520" y="935197"/>
        <a:ext cx="1040775" cy="676504"/>
      </dsp:txXfrm>
    </dsp:sp>
    <dsp:sp modelId="{7E6F1544-B33C-4D0F-8D4E-54095920B14F}">
      <dsp:nvSpPr>
        <dsp:cNvPr id="0" name=""/>
        <dsp:cNvSpPr/>
      </dsp:nvSpPr>
      <dsp:spPr>
        <a:xfrm>
          <a:off x="1025508" y="340100"/>
          <a:ext cx="2701510" cy="2701510"/>
        </a:xfrm>
        <a:custGeom>
          <a:avLst/>
          <a:gdLst/>
          <a:ahLst/>
          <a:cxnLst/>
          <a:rect l="0" t="0" r="0" b="0"/>
          <a:pathLst>
            <a:path>
              <a:moveTo>
                <a:pt x="2698264" y="1444344"/>
              </a:moveTo>
              <a:arcTo wR="1350755" hR="1350755" stAng="21838381" swAng="135921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235D1B-E23E-4103-86C9-052041B90410}">
      <dsp:nvSpPr>
        <dsp:cNvPr id="0" name=""/>
        <dsp:cNvSpPr/>
      </dsp:nvSpPr>
      <dsp:spPr>
        <a:xfrm>
          <a:off x="2649830" y="2445387"/>
          <a:ext cx="1040775" cy="67650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Develop</a:t>
          </a:r>
          <a:endParaRPr lang="en-US" sz="1500" kern="1200" dirty="0"/>
        </a:p>
      </dsp:txBody>
      <dsp:txXfrm>
        <a:off x="2649830" y="2445387"/>
        <a:ext cx="1040775" cy="676504"/>
      </dsp:txXfrm>
    </dsp:sp>
    <dsp:sp modelId="{5A6D3F72-FB98-4778-A52D-016FFD1998AE}">
      <dsp:nvSpPr>
        <dsp:cNvPr id="0" name=""/>
        <dsp:cNvSpPr/>
      </dsp:nvSpPr>
      <dsp:spPr>
        <a:xfrm>
          <a:off x="1025508" y="340100"/>
          <a:ext cx="2701510" cy="2701510"/>
        </a:xfrm>
        <a:custGeom>
          <a:avLst/>
          <a:gdLst/>
          <a:ahLst/>
          <a:cxnLst/>
          <a:rect l="0" t="0" r="0" b="0"/>
          <a:pathLst>
            <a:path>
              <a:moveTo>
                <a:pt x="1516382" y="2691317"/>
              </a:moveTo>
              <a:arcTo wR="1350755" hR="1350755" stAng="4977406" swAng="84518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8FF3B6-F352-4C0D-8BE3-75FE430BEFA9}">
      <dsp:nvSpPr>
        <dsp:cNvPr id="0" name=""/>
        <dsp:cNvSpPr/>
      </dsp:nvSpPr>
      <dsp:spPr>
        <a:xfrm>
          <a:off x="1061922" y="2445387"/>
          <a:ext cx="1040775" cy="67650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Implement</a:t>
          </a:r>
          <a:endParaRPr lang="en-US" sz="1500" kern="1200" dirty="0"/>
        </a:p>
      </dsp:txBody>
      <dsp:txXfrm>
        <a:off x="1061922" y="2445387"/>
        <a:ext cx="1040775" cy="676504"/>
      </dsp:txXfrm>
    </dsp:sp>
    <dsp:sp modelId="{BDBE6630-5D05-4D3B-B950-4C1EF99FB2E5}">
      <dsp:nvSpPr>
        <dsp:cNvPr id="0" name=""/>
        <dsp:cNvSpPr/>
      </dsp:nvSpPr>
      <dsp:spPr>
        <a:xfrm>
          <a:off x="1025508" y="340100"/>
          <a:ext cx="2701510" cy="2701510"/>
        </a:xfrm>
        <a:custGeom>
          <a:avLst/>
          <a:gdLst/>
          <a:ahLst/>
          <a:cxnLst/>
          <a:rect l="0" t="0" r="0" b="0"/>
          <a:pathLst>
            <a:path>
              <a:moveTo>
                <a:pt x="143252" y="1956128"/>
              </a:moveTo>
              <a:arcTo wR="1350755" hR="1350755" stAng="9202406" swAng="135921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43FA2C7-CCAA-4E8C-88BC-E1FC118FA2B0}">
      <dsp:nvSpPr>
        <dsp:cNvPr id="0" name=""/>
        <dsp:cNvSpPr/>
      </dsp:nvSpPr>
      <dsp:spPr>
        <a:xfrm>
          <a:off x="571231" y="935197"/>
          <a:ext cx="1040775" cy="67650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Evaluate</a:t>
          </a:r>
          <a:endParaRPr lang="en-US" sz="1500" kern="1200" dirty="0"/>
        </a:p>
      </dsp:txBody>
      <dsp:txXfrm>
        <a:off x="571231" y="935197"/>
        <a:ext cx="1040775" cy="676504"/>
      </dsp:txXfrm>
    </dsp:sp>
    <dsp:sp modelId="{27D382A0-83D7-4962-A704-1F9ACB162B08}">
      <dsp:nvSpPr>
        <dsp:cNvPr id="0" name=""/>
        <dsp:cNvSpPr/>
      </dsp:nvSpPr>
      <dsp:spPr>
        <a:xfrm>
          <a:off x="1025508" y="340100"/>
          <a:ext cx="2701510" cy="2701510"/>
        </a:xfrm>
        <a:custGeom>
          <a:avLst/>
          <a:gdLst/>
          <a:ahLst/>
          <a:cxnLst/>
          <a:rect l="0" t="0" r="0" b="0"/>
          <a:pathLst>
            <a:path>
              <a:moveTo>
                <a:pt x="324979" y="471935"/>
              </a:moveTo>
              <a:arcTo wR="1350755" hR="1350755" stAng="13235271" swAng="121087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A67727-FDC6-4E6F-9238-68A24E1B22BD}">
      <dsp:nvSpPr>
        <dsp:cNvPr id="0" name=""/>
        <dsp:cNvSpPr/>
      </dsp:nvSpPr>
      <dsp:spPr>
        <a:xfrm>
          <a:off x="0" y="1020045"/>
          <a:ext cx="8748464" cy="1360060"/>
        </a:xfrm>
        <a:prstGeom prst="notchedRightArrow">
          <a:avLst/>
        </a:prstGeom>
        <a:noFill/>
        <a:ln>
          <a:noFill/>
        </a:ln>
        <a:effectLst/>
      </dsp:spPr>
      <dsp:style>
        <a:lnRef idx="0">
          <a:scrgbClr r="0" g="0" b="0"/>
        </a:lnRef>
        <a:fillRef idx="1">
          <a:scrgbClr r="0" g="0" b="0"/>
        </a:fillRef>
        <a:effectRef idx="0">
          <a:scrgbClr r="0" g="0" b="0"/>
        </a:effectRef>
        <a:fontRef idx="minor"/>
      </dsp:style>
    </dsp:sp>
    <dsp:sp modelId="{C1622422-BEFC-4AF0-B536-9FC05B17D647}">
      <dsp:nvSpPr>
        <dsp:cNvPr id="0" name=""/>
        <dsp:cNvSpPr/>
      </dsp:nvSpPr>
      <dsp:spPr>
        <a:xfrm>
          <a:off x="3940" y="0"/>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b="1" i="0" u="none" kern="1200" dirty="0" smtClean="0">
              <a:latin typeface="HP Simplified" pitchFamily="34" charset="0"/>
            </a:rPr>
            <a:t>Observe</a:t>
          </a:r>
          <a:r>
            <a:rPr lang="en-US" sz="2000" b="0" i="0" u="none" kern="1200" dirty="0" smtClean="0">
              <a:latin typeface="HP Simplified" pitchFamily="34" charset="0"/>
            </a:rPr>
            <a:t> and </a:t>
          </a:r>
          <a:r>
            <a:rPr lang="en-US" sz="2000" b="1" i="0" u="none" kern="1200" dirty="0" smtClean="0">
              <a:latin typeface="HP Simplified" pitchFamily="34" charset="0"/>
            </a:rPr>
            <a:t>assess </a:t>
          </a:r>
          <a:r>
            <a:rPr lang="en-US" sz="2000" b="0" i="0" u="none" kern="1200" dirty="0" smtClean="0">
              <a:latin typeface="HP Simplified" pitchFamily="34" charset="0"/>
            </a:rPr>
            <a:t>how the course works</a:t>
          </a:r>
          <a:endParaRPr lang="en-US" sz="2000" b="0" kern="1200" dirty="0">
            <a:latin typeface="HP Simplified" pitchFamily="34" charset="0"/>
          </a:endParaRPr>
        </a:p>
      </dsp:txBody>
      <dsp:txXfrm>
        <a:off x="3940" y="0"/>
        <a:ext cx="1895358" cy="1360060"/>
      </dsp:txXfrm>
    </dsp:sp>
    <dsp:sp modelId="{763AE399-A050-427B-ACBC-101BBB49B69F}">
      <dsp:nvSpPr>
        <dsp:cNvPr id="0" name=""/>
        <dsp:cNvSpPr/>
      </dsp:nvSpPr>
      <dsp:spPr>
        <a:xfrm>
          <a:off x="781612" y="1530068"/>
          <a:ext cx="340015" cy="34001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E7A6B-036D-4B46-B202-05DB2CF411C5}">
      <dsp:nvSpPr>
        <dsp:cNvPr id="0" name=""/>
        <dsp:cNvSpPr/>
      </dsp:nvSpPr>
      <dsp:spPr>
        <a:xfrm>
          <a:off x="1994066" y="2040091"/>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i="0" u="none" kern="1200" dirty="0" smtClean="0">
              <a:latin typeface="HP Simplified" pitchFamily="34" charset="0"/>
            </a:rPr>
            <a:t>Analyze </a:t>
          </a:r>
          <a:r>
            <a:rPr lang="en-US" sz="2000" b="0" i="0" u="none" kern="1200" dirty="0" smtClean="0">
              <a:latin typeface="HP Simplified" pitchFamily="34" charset="0"/>
            </a:rPr>
            <a:t>and </a:t>
          </a:r>
          <a:r>
            <a:rPr lang="en-US" sz="2000" b="1" i="0" u="none" kern="1200" dirty="0" smtClean="0">
              <a:latin typeface="HP Simplified" pitchFamily="34" charset="0"/>
            </a:rPr>
            <a:t>study</a:t>
          </a:r>
          <a:r>
            <a:rPr lang="en-US" sz="2000" b="0" i="0" u="none" kern="1200" dirty="0" smtClean="0">
              <a:latin typeface="HP Simplified" pitchFamily="34" charset="0"/>
            </a:rPr>
            <a:t> course’s elements and structure</a:t>
          </a:r>
          <a:endParaRPr lang="en-US" sz="2000" kern="1200" dirty="0">
            <a:latin typeface="HP Simplified" pitchFamily="34" charset="0"/>
          </a:endParaRPr>
        </a:p>
      </dsp:txBody>
      <dsp:txXfrm>
        <a:off x="1994066" y="2040091"/>
        <a:ext cx="1895358" cy="1360060"/>
      </dsp:txXfrm>
    </dsp:sp>
    <dsp:sp modelId="{FE7BC631-F346-41EE-8F59-527DDE95EBE1}">
      <dsp:nvSpPr>
        <dsp:cNvPr id="0" name=""/>
        <dsp:cNvSpPr/>
      </dsp:nvSpPr>
      <dsp:spPr>
        <a:xfrm>
          <a:off x="2771738" y="1530068"/>
          <a:ext cx="340015" cy="3400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F23FB-FA8E-41F0-B549-8A4FA2A6CC0A}">
      <dsp:nvSpPr>
        <dsp:cNvPr id="0" name=""/>
        <dsp:cNvSpPr/>
      </dsp:nvSpPr>
      <dsp:spPr>
        <a:xfrm>
          <a:off x="3984192" y="0"/>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b="1" i="0" u="none" kern="1200" dirty="0" smtClean="0">
              <a:latin typeface="HP Simplified" pitchFamily="34" charset="0"/>
            </a:rPr>
            <a:t>Compare</a:t>
          </a:r>
          <a:r>
            <a:rPr lang="en-US" sz="2000" b="0" i="0" u="none" kern="1200" dirty="0" smtClean="0">
              <a:latin typeface="HP Simplified" pitchFamily="34" charset="0"/>
            </a:rPr>
            <a:t> the actual course to your initial observations</a:t>
          </a:r>
          <a:endParaRPr lang="en-US" sz="2000" kern="1200" dirty="0">
            <a:latin typeface="HP Simplified" pitchFamily="34" charset="0"/>
          </a:endParaRPr>
        </a:p>
      </dsp:txBody>
      <dsp:txXfrm>
        <a:off x="3984192" y="0"/>
        <a:ext cx="1895358" cy="1360060"/>
      </dsp:txXfrm>
    </dsp:sp>
    <dsp:sp modelId="{97C14F72-2E93-4560-A0C1-AEC1A3BDC00D}">
      <dsp:nvSpPr>
        <dsp:cNvPr id="0" name=""/>
        <dsp:cNvSpPr/>
      </dsp:nvSpPr>
      <dsp:spPr>
        <a:xfrm>
          <a:off x="4761864" y="1530068"/>
          <a:ext cx="340015" cy="34001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7E91D-0528-4B1D-AC50-073A98BA6AD9}">
      <dsp:nvSpPr>
        <dsp:cNvPr id="0" name=""/>
        <dsp:cNvSpPr/>
      </dsp:nvSpPr>
      <dsp:spPr>
        <a:xfrm>
          <a:off x="5974318" y="2040091"/>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1" kern="1200" dirty="0" smtClean="0">
              <a:latin typeface="HP Simplified" pitchFamily="34" charset="0"/>
            </a:rPr>
            <a:t>Verify</a:t>
          </a:r>
          <a:r>
            <a:rPr lang="en-US" sz="2000" kern="1200" dirty="0" smtClean="0">
              <a:latin typeface="HP Simplified" pitchFamily="34" charset="0"/>
            </a:rPr>
            <a:t> initial ideas for </a:t>
          </a:r>
          <a:r>
            <a:rPr lang="en-US" sz="2000" kern="1200" smtClean="0">
              <a:latin typeface="HP Simplified" pitchFamily="34" charset="0"/>
            </a:rPr>
            <a:t>meeting learning needs</a:t>
          </a:r>
          <a:endParaRPr lang="en-US" sz="2000" kern="1200" dirty="0">
            <a:latin typeface="HP Simplified" pitchFamily="34" charset="0"/>
          </a:endParaRPr>
        </a:p>
      </dsp:txBody>
      <dsp:txXfrm>
        <a:off x="5974318" y="2040091"/>
        <a:ext cx="1895358" cy="1360060"/>
      </dsp:txXfrm>
    </dsp:sp>
    <dsp:sp modelId="{CA503A98-61A0-4411-980E-F1040B30690F}">
      <dsp:nvSpPr>
        <dsp:cNvPr id="0" name=""/>
        <dsp:cNvSpPr/>
      </dsp:nvSpPr>
      <dsp:spPr>
        <a:xfrm>
          <a:off x="6751990" y="1530068"/>
          <a:ext cx="340015" cy="34001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D0159A-1B71-4BBC-9B09-DE77436F73C4}">
      <dsp:nvSpPr>
        <dsp:cNvPr id="0" name=""/>
        <dsp:cNvSpPr/>
      </dsp:nvSpPr>
      <dsp:spPr>
        <a:xfrm rot="10800000">
          <a:off x="1931445" y="2197"/>
          <a:ext cx="7039142" cy="6337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51" tIns="68580" rIns="128016" bIns="68580" numCol="1" spcCol="1270" anchor="ctr" anchorCtr="0">
          <a:noAutofit/>
        </a:bodyPr>
        <a:lstStyle/>
        <a:p>
          <a:pPr lvl="0" algn="l" defTabSz="800100">
            <a:lnSpc>
              <a:spcPct val="90000"/>
            </a:lnSpc>
            <a:spcBef>
              <a:spcPct val="0"/>
            </a:spcBef>
            <a:spcAft>
              <a:spcPct val="35000"/>
            </a:spcAft>
          </a:pPr>
          <a:r>
            <a:rPr lang="en-US" sz="1800" kern="1200" smtClean="0">
              <a:latin typeface="HP Simplified" pitchFamily="34" charset="0"/>
              <a:cs typeface="Arial" pitchFamily="34" charset="0"/>
            </a:rPr>
            <a:t>Common good practice</a:t>
          </a:r>
          <a:endParaRPr lang="en-US" sz="1800" kern="1200" dirty="0"/>
        </a:p>
      </dsp:txBody>
      <dsp:txXfrm rot="10800000">
        <a:off x="1931445" y="2197"/>
        <a:ext cx="7039142" cy="633715"/>
      </dsp:txXfrm>
    </dsp:sp>
    <dsp:sp modelId="{64825630-680B-4538-BFD7-C5D711B9025B}">
      <dsp:nvSpPr>
        <dsp:cNvPr id="0" name=""/>
        <dsp:cNvSpPr/>
      </dsp:nvSpPr>
      <dsp:spPr>
        <a:xfrm>
          <a:off x="1614588" y="2197"/>
          <a:ext cx="633715" cy="63371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DE709D-314F-4FE0-90B2-18BC2EBB052C}">
      <dsp:nvSpPr>
        <dsp:cNvPr id="0" name=""/>
        <dsp:cNvSpPr/>
      </dsp:nvSpPr>
      <dsp:spPr>
        <a:xfrm rot="10800000">
          <a:off x="1931445" y="825080"/>
          <a:ext cx="7039142" cy="6337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51" tIns="68580" rIns="128016" bIns="68580" numCol="1" spcCol="1270" anchor="ctr" anchorCtr="0">
          <a:noAutofit/>
        </a:bodyPr>
        <a:lstStyle/>
        <a:p>
          <a:pPr lvl="0" algn="l" defTabSz="800100">
            <a:lnSpc>
              <a:spcPct val="90000"/>
            </a:lnSpc>
            <a:spcBef>
              <a:spcPct val="0"/>
            </a:spcBef>
            <a:spcAft>
              <a:spcPct val="35000"/>
            </a:spcAft>
          </a:pPr>
          <a:r>
            <a:rPr lang="en-US" sz="1800" kern="1200" smtClean="0">
              <a:latin typeface="HP Simplified" pitchFamily="34" charset="0"/>
              <a:cs typeface="Arial" pitchFamily="34" charset="0"/>
            </a:rPr>
            <a:t>New guidelines related to the Meteorological Satellite Enabling Skills and Knowledge released by WMO in the draft version</a:t>
          </a:r>
          <a:endParaRPr lang="en-US" sz="1800" kern="1200" dirty="0" smtClean="0">
            <a:latin typeface="HP Simplified" pitchFamily="34" charset="0"/>
            <a:cs typeface="Arial" pitchFamily="34" charset="0"/>
          </a:endParaRPr>
        </a:p>
      </dsp:txBody>
      <dsp:txXfrm rot="10800000">
        <a:off x="1931445" y="825080"/>
        <a:ext cx="7039142" cy="633715"/>
      </dsp:txXfrm>
    </dsp:sp>
    <dsp:sp modelId="{E998E3CF-E3DC-4F4D-8CC8-123DF3D4B1D7}">
      <dsp:nvSpPr>
        <dsp:cNvPr id="0" name=""/>
        <dsp:cNvSpPr/>
      </dsp:nvSpPr>
      <dsp:spPr>
        <a:xfrm>
          <a:off x="1614588" y="825080"/>
          <a:ext cx="633715" cy="63371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E7EBA-22C8-4D09-B551-B4C6B9AAF2D7}">
      <dsp:nvSpPr>
        <dsp:cNvPr id="0" name=""/>
        <dsp:cNvSpPr/>
      </dsp:nvSpPr>
      <dsp:spPr>
        <a:xfrm rot="10800000">
          <a:off x="1931445" y="1647964"/>
          <a:ext cx="7039142" cy="6337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51" tIns="68580" rIns="128016" bIns="68580" numCol="1" spcCol="1270" anchor="ctr" anchorCtr="0">
          <a:noAutofit/>
        </a:bodyPr>
        <a:lstStyle/>
        <a:p>
          <a:pPr lvl="0" algn="l" defTabSz="800100">
            <a:lnSpc>
              <a:spcPct val="90000"/>
            </a:lnSpc>
            <a:spcBef>
              <a:spcPct val="0"/>
            </a:spcBef>
            <a:spcAft>
              <a:spcPct val="35000"/>
            </a:spcAft>
          </a:pPr>
          <a:r>
            <a:rPr lang="en-US" sz="1800" kern="1200" smtClean="0">
              <a:latin typeface="HP Simplified" pitchFamily="34" charset="0"/>
              <a:cs typeface="Arial" pitchFamily="34" charset="0"/>
            </a:rPr>
            <a:t>Benchmarking with a course on similar topic being developed by EUMeTrain </a:t>
          </a:r>
          <a:endParaRPr lang="en-US" sz="1800" kern="1200" dirty="0" smtClean="0">
            <a:latin typeface="HP Simplified" pitchFamily="34" charset="0"/>
            <a:cs typeface="Arial" pitchFamily="34" charset="0"/>
          </a:endParaRPr>
        </a:p>
      </dsp:txBody>
      <dsp:txXfrm rot="10800000">
        <a:off x="1931445" y="1647964"/>
        <a:ext cx="7039142" cy="633715"/>
      </dsp:txXfrm>
    </dsp:sp>
    <dsp:sp modelId="{EECA1FC0-6003-4EFB-8645-01B96BE540F1}">
      <dsp:nvSpPr>
        <dsp:cNvPr id="0" name=""/>
        <dsp:cNvSpPr/>
      </dsp:nvSpPr>
      <dsp:spPr>
        <a:xfrm>
          <a:off x="1614588" y="1647964"/>
          <a:ext cx="633715" cy="63371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FAAE74-E972-4DF8-B49E-D5B7CFE15688}">
      <dsp:nvSpPr>
        <dsp:cNvPr id="0" name=""/>
        <dsp:cNvSpPr/>
      </dsp:nvSpPr>
      <dsp:spPr>
        <a:xfrm rot="10800000">
          <a:off x="1931445" y="2470848"/>
          <a:ext cx="7039142" cy="6337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51" tIns="68580" rIns="128016" bIns="68580" numCol="1" spcCol="1270" anchor="ctr" anchorCtr="0">
          <a:noAutofit/>
        </a:bodyPr>
        <a:lstStyle/>
        <a:p>
          <a:pPr lvl="0" algn="l" defTabSz="800100">
            <a:lnSpc>
              <a:spcPct val="90000"/>
            </a:lnSpc>
            <a:spcBef>
              <a:spcPct val="0"/>
            </a:spcBef>
            <a:spcAft>
              <a:spcPct val="35000"/>
            </a:spcAft>
          </a:pPr>
          <a:r>
            <a:rPr lang="en-US" sz="1800" kern="1200" smtClean="0">
              <a:latin typeface="HP Simplified" pitchFamily="34" charset="0"/>
              <a:cs typeface="Arial" pitchFamily="34" charset="0"/>
            </a:rPr>
            <a:t>Examination of the possible changes in the domain</a:t>
          </a:r>
          <a:endParaRPr lang="en-US" sz="1800" kern="1200" dirty="0" smtClean="0">
            <a:latin typeface="HP Simplified" pitchFamily="34" charset="0"/>
            <a:cs typeface="Arial" pitchFamily="34" charset="0"/>
          </a:endParaRPr>
        </a:p>
      </dsp:txBody>
      <dsp:txXfrm rot="10800000">
        <a:off x="1931445" y="2470848"/>
        <a:ext cx="7039142" cy="633715"/>
      </dsp:txXfrm>
    </dsp:sp>
    <dsp:sp modelId="{BBA7436D-88E3-42D3-A78F-16FC5A9464C8}">
      <dsp:nvSpPr>
        <dsp:cNvPr id="0" name=""/>
        <dsp:cNvSpPr/>
      </dsp:nvSpPr>
      <dsp:spPr>
        <a:xfrm>
          <a:off x="1614588" y="2470848"/>
          <a:ext cx="633715" cy="63371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CD797-F7BC-4341-BC8A-6E9DD41D5A0C}">
      <dsp:nvSpPr>
        <dsp:cNvPr id="0" name=""/>
        <dsp:cNvSpPr/>
      </dsp:nvSpPr>
      <dsp:spPr>
        <a:xfrm rot="10800000">
          <a:off x="1931445" y="3293732"/>
          <a:ext cx="7039142" cy="6337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51" tIns="68580" rIns="128016" bIns="68580" numCol="1" spcCol="1270" anchor="ctr" anchorCtr="0">
          <a:noAutofit/>
        </a:bodyPr>
        <a:lstStyle/>
        <a:p>
          <a:pPr lvl="0" algn="l" defTabSz="800100">
            <a:lnSpc>
              <a:spcPct val="90000"/>
            </a:lnSpc>
            <a:spcBef>
              <a:spcPct val="0"/>
            </a:spcBef>
            <a:spcAft>
              <a:spcPct val="35000"/>
            </a:spcAft>
          </a:pPr>
          <a:r>
            <a:rPr lang="en-US" sz="1800" kern="1200" smtClean="0">
              <a:latin typeface="HP Simplified" pitchFamily="34" charset="0"/>
              <a:cs typeface="Arial" pitchFamily="34" charset="0"/>
            </a:rPr>
            <a:t>Updates in teaching and learning methodologies</a:t>
          </a:r>
          <a:endParaRPr lang="en-US" sz="1800" kern="1200" dirty="0" smtClean="0">
            <a:latin typeface="HP Simplified" pitchFamily="34" charset="0"/>
            <a:cs typeface="Arial" pitchFamily="34" charset="0"/>
          </a:endParaRPr>
        </a:p>
      </dsp:txBody>
      <dsp:txXfrm rot="10800000">
        <a:off x="1931445" y="3293732"/>
        <a:ext cx="7039142" cy="633715"/>
      </dsp:txXfrm>
    </dsp:sp>
    <dsp:sp modelId="{06E0950B-5688-4441-9C9C-FAB1A38F64EF}">
      <dsp:nvSpPr>
        <dsp:cNvPr id="0" name=""/>
        <dsp:cNvSpPr/>
      </dsp:nvSpPr>
      <dsp:spPr>
        <a:xfrm>
          <a:off x="1614588" y="3293732"/>
          <a:ext cx="633715" cy="63371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B2CBE3-1273-47D3-BC77-5F8FA6F058FF}">
      <dsp:nvSpPr>
        <dsp:cNvPr id="0" name=""/>
        <dsp:cNvSpPr/>
      </dsp:nvSpPr>
      <dsp:spPr>
        <a:xfrm rot="10800000">
          <a:off x="1931445" y="4116615"/>
          <a:ext cx="7039142" cy="6337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51" tIns="68580" rIns="128016" bIns="68580" numCol="1" spcCol="1270" anchor="ctr" anchorCtr="0">
          <a:noAutofit/>
        </a:bodyPr>
        <a:lstStyle/>
        <a:p>
          <a:pPr lvl="0" algn="l" defTabSz="800100">
            <a:lnSpc>
              <a:spcPct val="90000"/>
            </a:lnSpc>
            <a:spcBef>
              <a:spcPct val="0"/>
            </a:spcBef>
            <a:spcAft>
              <a:spcPct val="35000"/>
            </a:spcAft>
          </a:pPr>
          <a:r>
            <a:rPr lang="en-US" sz="1800" kern="1200" smtClean="0">
              <a:latin typeface="HP Simplified" pitchFamily="34" charset="0"/>
              <a:cs typeface="Arial" pitchFamily="34" charset="0"/>
            </a:rPr>
            <a:t>Updates in relevant technologies that could improve the course</a:t>
          </a:r>
          <a:endParaRPr lang="en-US" sz="1800" kern="1200" dirty="0" smtClean="0">
            <a:latin typeface="HP Simplified" pitchFamily="34" charset="0"/>
            <a:cs typeface="Arial" pitchFamily="34" charset="0"/>
          </a:endParaRPr>
        </a:p>
      </dsp:txBody>
      <dsp:txXfrm rot="10800000">
        <a:off x="1931445" y="4116615"/>
        <a:ext cx="7039142" cy="633715"/>
      </dsp:txXfrm>
    </dsp:sp>
    <dsp:sp modelId="{55C64DFC-7B32-443D-A425-F4D1585ABACF}">
      <dsp:nvSpPr>
        <dsp:cNvPr id="0" name=""/>
        <dsp:cNvSpPr/>
      </dsp:nvSpPr>
      <dsp:spPr>
        <a:xfrm>
          <a:off x="1614588" y="4116615"/>
          <a:ext cx="633715" cy="63371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DC29F6-C903-498F-91A9-5025DE14BB0F}">
      <dsp:nvSpPr>
        <dsp:cNvPr id="0" name=""/>
        <dsp:cNvSpPr/>
      </dsp:nvSpPr>
      <dsp:spPr>
        <a:xfrm rot="16200000">
          <a:off x="253999" y="-253999"/>
          <a:ext cx="1376040" cy="1884040"/>
        </a:xfrm>
        <a:prstGeom prst="round1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Course description</a:t>
          </a:r>
          <a:endParaRPr lang="en-US" sz="1400" kern="1200" dirty="0"/>
        </a:p>
      </dsp:txBody>
      <dsp:txXfrm rot="16200000">
        <a:off x="426004" y="-426004"/>
        <a:ext cx="1032030" cy="1884040"/>
      </dsp:txXfrm>
    </dsp:sp>
    <dsp:sp modelId="{541387AB-2784-4264-B20A-C41157AD6FC6}">
      <dsp:nvSpPr>
        <dsp:cNvPr id="0" name=""/>
        <dsp:cNvSpPr/>
      </dsp:nvSpPr>
      <dsp:spPr>
        <a:xfrm>
          <a:off x="1884040" y="0"/>
          <a:ext cx="1884040" cy="1376040"/>
        </a:xfrm>
        <a:prstGeom prst="round1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Objectives</a:t>
          </a:r>
          <a:endParaRPr lang="en-US" sz="1400" kern="1200" dirty="0"/>
        </a:p>
      </dsp:txBody>
      <dsp:txXfrm>
        <a:off x="1884040" y="0"/>
        <a:ext cx="1884040" cy="1032030"/>
      </dsp:txXfrm>
    </dsp:sp>
    <dsp:sp modelId="{C8146A8F-0796-43FD-8606-E7BBF7FA28D7}">
      <dsp:nvSpPr>
        <dsp:cNvPr id="0" name=""/>
        <dsp:cNvSpPr/>
      </dsp:nvSpPr>
      <dsp:spPr>
        <a:xfrm rot="10800000">
          <a:off x="0" y="1376040"/>
          <a:ext cx="1884040" cy="1376040"/>
        </a:xfrm>
        <a:prstGeom prst="round1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Agenda</a:t>
          </a:r>
          <a:endParaRPr lang="en-US" sz="1400" kern="1200" dirty="0"/>
        </a:p>
      </dsp:txBody>
      <dsp:txXfrm rot="10800000">
        <a:off x="0" y="1720050"/>
        <a:ext cx="1884040" cy="1032030"/>
      </dsp:txXfrm>
    </dsp:sp>
    <dsp:sp modelId="{357A9BE2-11CB-490D-BE26-6196291A905B}">
      <dsp:nvSpPr>
        <dsp:cNvPr id="0" name=""/>
        <dsp:cNvSpPr/>
      </dsp:nvSpPr>
      <dsp:spPr>
        <a:xfrm rot="5400000">
          <a:off x="2138040" y="1122040"/>
          <a:ext cx="1376040" cy="1884040"/>
        </a:xfrm>
        <a:prstGeom prst="round1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Format</a:t>
          </a:r>
          <a:endParaRPr lang="en-US" sz="1400" kern="1200" dirty="0"/>
        </a:p>
      </dsp:txBody>
      <dsp:txXfrm rot="5400000">
        <a:off x="2310044" y="1294045"/>
        <a:ext cx="1032030" cy="1884040"/>
      </dsp:txXfrm>
    </dsp:sp>
    <dsp:sp modelId="{4FD9E5D5-567C-41CE-9088-012D01325227}">
      <dsp:nvSpPr>
        <dsp:cNvPr id="0" name=""/>
        <dsp:cNvSpPr/>
      </dsp:nvSpPr>
      <dsp:spPr>
        <a:xfrm>
          <a:off x="1318828" y="1032030"/>
          <a:ext cx="1130424" cy="688020"/>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Learning environment</a:t>
          </a:r>
          <a:endParaRPr lang="en-US" sz="1400" kern="1200" dirty="0"/>
        </a:p>
      </dsp:txBody>
      <dsp:txXfrm>
        <a:off x="1318828" y="1032030"/>
        <a:ext cx="1130424" cy="6880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CD1CDF-656E-1E44-9622-C14D70D6E1A9}">
      <dsp:nvSpPr>
        <dsp:cNvPr id="0" name=""/>
        <dsp:cNvSpPr/>
      </dsp:nvSpPr>
      <dsp:spPr>
        <a:xfrm rot="16200000">
          <a:off x="1430049" y="1141631"/>
          <a:ext cx="2465123" cy="1477304"/>
        </a:xfrm>
        <a:prstGeom prst="round2SameRect">
          <a:avLst>
            <a:gd name="adj1" fmla="val 16670"/>
            <a:gd name="adj2" fmla="val 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7630" tIns="146050" rIns="131445" bIns="146050" numCol="1" spcCol="1270" anchor="t" anchorCtr="0">
          <a:noAutofit/>
        </a:bodyPr>
        <a:lstStyle/>
        <a:p>
          <a:pPr lvl="0" algn="l" defTabSz="1022350">
            <a:lnSpc>
              <a:spcPct val="90000"/>
            </a:lnSpc>
            <a:spcBef>
              <a:spcPct val="0"/>
            </a:spcBef>
            <a:spcAft>
              <a:spcPct val="35000"/>
            </a:spcAft>
          </a:pPr>
          <a:r>
            <a:rPr lang="en-US" sz="2300" kern="1200" dirty="0" smtClean="0">
              <a:latin typeface="HP Simplified" pitchFamily="34" charset="0"/>
            </a:rPr>
            <a:t>Actual learning outcomes</a:t>
          </a:r>
          <a:endParaRPr lang="en-US" sz="2300" kern="1200" dirty="0">
            <a:latin typeface="HP Simplified" pitchFamily="34" charset="0"/>
          </a:endParaRPr>
        </a:p>
      </dsp:txBody>
      <dsp:txXfrm rot="16200000">
        <a:off x="1430049" y="1141631"/>
        <a:ext cx="2465123" cy="1477304"/>
      </dsp:txXfrm>
    </dsp:sp>
    <dsp:sp modelId="{C2AD7191-E1CE-5246-9D5F-35D2D6C0AC27}">
      <dsp:nvSpPr>
        <dsp:cNvPr id="0" name=""/>
        <dsp:cNvSpPr/>
      </dsp:nvSpPr>
      <dsp:spPr>
        <a:xfrm rot="5400000">
          <a:off x="2974435" y="1141631"/>
          <a:ext cx="2465123" cy="1477304"/>
        </a:xfrm>
        <a:prstGeom prst="round2SameRect">
          <a:avLst>
            <a:gd name="adj1" fmla="val 16670"/>
            <a:gd name="adj2" fmla="val 0"/>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1445" tIns="146050" rIns="87630" bIns="146050" numCol="1" spcCol="1270" anchor="t" anchorCtr="0">
          <a:noAutofit/>
        </a:bodyPr>
        <a:lstStyle/>
        <a:p>
          <a:pPr lvl="0" algn="l" defTabSz="1022350">
            <a:lnSpc>
              <a:spcPct val="90000"/>
            </a:lnSpc>
            <a:spcBef>
              <a:spcPct val="0"/>
            </a:spcBef>
            <a:spcAft>
              <a:spcPct val="35000"/>
            </a:spcAft>
          </a:pPr>
          <a:r>
            <a:rPr lang="en-US" sz="2300" kern="1200" dirty="0" smtClean="0">
              <a:latin typeface="HP Simplified" pitchFamily="34" charset="0"/>
            </a:rPr>
            <a:t>Intended learning outcomes</a:t>
          </a:r>
          <a:endParaRPr lang="en-US" sz="2300" kern="1200" dirty="0">
            <a:latin typeface="HP Simplified" pitchFamily="34" charset="0"/>
          </a:endParaRPr>
        </a:p>
      </dsp:txBody>
      <dsp:txXfrm rot="5400000">
        <a:off x="2974435" y="1141631"/>
        <a:ext cx="2465123" cy="1477304"/>
      </dsp:txXfrm>
    </dsp:sp>
    <dsp:sp modelId="{476F7C4C-59AD-EA4F-9A5C-55D8A87D1AFE}">
      <dsp:nvSpPr>
        <dsp:cNvPr id="0" name=""/>
        <dsp:cNvSpPr/>
      </dsp:nvSpPr>
      <dsp:spPr>
        <a:xfrm>
          <a:off x="2662459" y="-199540"/>
          <a:ext cx="1544385" cy="1544310"/>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4E4D2E-2E9A-7340-B0B0-60CEAD73B885}">
      <dsp:nvSpPr>
        <dsp:cNvPr id="0" name=""/>
        <dsp:cNvSpPr/>
      </dsp:nvSpPr>
      <dsp:spPr>
        <a:xfrm rot="10800000">
          <a:off x="2662459" y="2360613"/>
          <a:ext cx="1544385" cy="1544310"/>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A67727-FDC6-4E6F-9238-68A24E1B22BD}">
      <dsp:nvSpPr>
        <dsp:cNvPr id="0" name=""/>
        <dsp:cNvSpPr/>
      </dsp:nvSpPr>
      <dsp:spPr>
        <a:xfrm>
          <a:off x="0" y="1020045"/>
          <a:ext cx="8748464" cy="1360060"/>
        </a:xfrm>
        <a:prstGeom prst="notchedRightArrow">
          <a:avLst/>
        </a:prstGeom>
        <a:noFill/>
        <a:ln>
          <a:noFill/>
        </a:ln>
        <a:effectLst/>
      </dsp:spPr>
      <dsp:style>
        <a:lnRef idx="0">
          <a:scrgbClr r="0" g="0" b="0"/>
        </a:lnRef>
        <a:fillRef idx="1">
          <a:scrgbClr r="0" g="0" b="0"/>
        </a:fillRef>
        <a:effectRef idx="0">
          <a:scrgbClr r="0" g="0" b="0"/>
        </a:effectRef>
        <a:fontRef idx="minor"/>
      </dsp:style>
    </dsp:sp>
    <dsp:sp modelId="{C1622422-BEFC-4AF0-B536-9FC05B17D647}">
      <dsp:nvSpPr>
        <dsp:cNvPr id="0" name=""/>
        <dsp:cNvSpPr/>
      </dsp:nvSpPr>
      <dsp:spPr>
        <a:xfrm>
          <a:off x="3940" y="0"/>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lvl="0" algn="ctr" defTabSz="1422400">
            <a:lnSpc>
              <a:spcPct val="90000"/>
            </a:lnSpc>
            <a:spcBef>
              <a:spcPct val="0"/>
            </a:spcBef>
            <a:spcAft>
              <a:spcPct val="35000"/>
            </a:spcAft>
          </a:pPr>
          <a:r>
            <a:rPr lang="en-US" sz="3200" b="1" i="0" u="none" kern="1200" dirty="0" smtClean="0">
              <a:latin typeface="HP Simplified" pitchFamily="34" charset="0"/>
            </a:rPr>
            <a:t>Re-develop</a:t>
          </a:r>
          <a:endParaRPr lang="en-US" sz="3200" b="0" kern="1200" dirty="0">
            <a:latin typeface="HP Simplified" pitchFamily="34" charset="0"/>
          </a:endParaRPr>
        </a:p>
      </dsp:txBody>
      <dsp:txXfrm>
        <a:off x="3940" y="0"/>
        <a:ext cx="1895358" cy="1360060"/>
      </dsp:txXfrm>
    </dsp:sp>
    <dsp:sp modelId="{763AE399-A050-427B-ACBC-101BBB49B69F}">
      <dsp:nvSpPr>
        <dsp:cNvPr id="0" name=""/>
        <dsp:cNvSpPr/>
      </dsp:nvSpPr>
      <dsp:spPr>
        <a:xfrm>
          <a:off x="781612" y="1530068"/>
          <a:ext cx="340015" cy="34001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E7A6B-036D-4B46-B202-05DB2CF411C5}">
      <dsp:nvSpPr>
        <dsp:cNvPr id="0" name=""/>
        <dsp:cNvSpPr/>
      </dsp:nvSpPr>
      <dsp:spPr>
        <a:xfrm>
          <a:off x="1994066" y="2040091"/>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b="1" i="0" u="none" kern="1200" dirty="0" smtClean="0">
              <a:latin typeface="HP Simplified" pitchFamily="34" charset="0"/>
            </a:rPr>
            <a:t>Re-design</a:t>
          </a:r>
          <a:endParaRPr lang="en-US" sz="3200" kern="1200" dirty="0">
            <a:latin typeface="HP Simplified" pitchFamily="34" charset="0"/>
          </a:endParaRPr>
        </a:p>
      </dsp:txBody>
      <dsp:txXfrm>
        <a:off x="1994066" y="2040091"/>
        <a:ext cx="1895358" cy="1360060"/>
      </dsp:txXfrm>
    </dsp:sp>
    <dsp:sp modelId="{FE7BC631-F346-41EE-8F59-527DDE95EBE1}">
      <dsp:nvSpPr>
        <dsp:cNvPr id="0" name=""/>
        <dsp:cNvSpPr/>
      </dsp:nvSpPr>
      <dsp:spPr>
        <a:xfrm>
          <a:off x="2771738" y="1530068"/>
          <a:ext cx="340015" cy="3400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F23FB-FA8E-41F0-B549-8A4FA2A6CC0A}">
      <dsp:nvSpPr>
        <dsp:cNvPr id="0" name=""/>
        <dsp:cNvSpPr/>
      </dsp:nvSpPr>
      <dsp:spPr>
        <a:xfrm>
          <a:off x="3984192" y="0"/>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lvl="0" algn="ctr" defTabSz="1422400">
            <a:lnSpc>
              <a:spcPct val="90000"/>
            </a:lnSpc>
            <a:spcBef>
              <a:spcPct val="0"/>
            </a:spcBef>
            <a:spcAft>
              <a:spcPct val="35000"/>
            </a:spcAft>
          </a:pPr>
          <a:r>
            <a:rPr lang="en-US" sz="3200" b="1" i="0" u="none" kern="1200" dirty="0" smtClean="0">
              <a:latin typeface="HP Simplified" pitchFamily="34" charset="0"/>
            </a:rPr>
            <a:t>Re-specify</a:t>
          </a:r>
          <a:endParaRPr lang="en-US" sz="3200" kern="1200" dirty="0">
            <a:latin typeface="HP Simplified" pitchFamily="34" charset="0"/>
          </a:endParaRPr>
        </a:p>
      </dsp:txBody>
      <dsp:txXfrm>
        <a:off x="3984192" y="0"/>
        <a:ext cx="1895358" cy="1360060"/>
      </dsp:txXfrm>
    </dsp:sp>
    <dsp:sp modelId="{97C14F72-2E93-4560-A0C1-AEC1A3BDC00D}">
      <dsp:nvSpPr>
        <dsp:cNvPr id="0" name=""/>
        <dsp:cNvSpPr/>
      </dsp:nvSpPr>
      <dsp:spPr>
        <a:xfrm>
          <a:off x="4761864" y="1530068"/>
          <a:ext cx="340015" cy="34001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7E91D-0528-4B1D-AC50-073A98BA6AD9}">
      <dsp:nvSpPr>
        <dsp:cNvPr id="0" name=""/>
        <dsp:cNvSpPr/>
      </dsp:nvSpPr>
      <dsp:spPr>
        <a:xfrm>
          <a:off x="5974318" y="2040091"/>
          <a:ext cx="1895358" cy="13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b="1" kern="1200" dirty="0" smtClean="0">
              <a:latin typeface="HP Simplified" pitchFamily="34" charset="0"/>
            </a:rPr>
            <a:t>Re-think</a:t>
          </a:r>
          <a:endParaRPr lang="en-US" sz="3200" b="1" kern="1200" dirty="0">
            <a:latin typeface="HP Simplified" pitchFamily="34" charset="0"/>
          </a:endParaRPr>
        </a:p>
      </dsp:txBody>
      <dsp:txXfrm>
        <a:off x="5974318" y="2040091"/>
        <a:ext cx="1895358" cy="1360060"/>
      </dsp:txXfrm>
    </dsp:sp>
    <dsp:sp modelId="{CA503A98-61A0-4411-980E-F1040B30690F}">
      <dsp:nvSpPr>
        <dsp:cNvPr id="0" name=""/>
        <dsp:cNvSpPr/>
      </dsp:nvSpPr>
      <dsp:spPr>
        <a:xfrm>
          <a:off x="6751990" y="1530068"/>
          <a:ext cx="340015" cy="34001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813"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1" y="1"/>
            <a:ext cx="2944813" cy="496889"/>
          </a:xfrm>
          <a:prstGeom prst="rect">
            <a:avLst/>
          </a:prstGeom>
        </p:spPr>
        <p:txBody>
          <a:bodyPr vert="horz" lIns="91440" tIns="45720" rIns="91440" bIns="45720" rtlCol="0"/>
          <a:lstStyle>
            <a:lvl1pPr algn="r">
              <a:defRPr sz="1200"/>
            </a:lvl1pPr>
          </a:lstStyle>
          <a:p>
            <a:fld id="{403A2FDE-9EE7-4B25-BDDD-621BA034708C}" type="datetimeFigureOut">
              <a:rPr lang="en-US" smtClean="0"/>
              <a:pPr/>
              <a:t>9/8/2015</a:t>
            </a:fld>
            <a:endParaRPr lang="en-US"/>
          </a:p>
        </p:txBody>
      </p:sp>
      <p:sp>
        <p:nvSpPr>
          <p:cNvPr id="4" name="Footer Placeholder 3"/>
          <p:cNvSpPr>
            <a:spLocks noGrp="1"/>
          </p:cNvSpPr>
          <p:nvPr>
            <p:ph type="ftr" sz="quarter" idx="2"/>
          </p:nvPr>
        </p:nvSpPr>
        <p:spPr>
          <a:xfrm>
            <a:off x="1" y="9432925"/>
            <a:ext cx="2944813" cy="49688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1" y="9432925"/>
            <a:ext cx="2944813" cy="496889"/>
          </a:xfrm>
          <a:prstGeom prst="rect">
            <a:avLst/>
          </a:prstGeom>
        </p:spPr>
        <p:txBody>
          <a:bodyPr vert="horz" lIns="91440" tIns="45720" rIns="91440" bIns="45720" rtlCol="0" anchor="b"/>
          <a:lstStyle>
            <a:lvl1pPr algn="r">
              <a:defRPr sz="1200"/>
            </a:lvl1pPr>
          </a:lstStyle>
          <a:p>
            <a:fld id="{01C29CFF-6D50-4638-8BFC-FFE04133BF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657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8646" y="1"/>
            <a:ext cx="2944283" cy="49657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869B3D5-54BB-4AA8-94F7-6E9F3383A25D}" type="datetimeFigureOut">
              <a:rPr lang="en-US"/>
              <a:pPr>
                <a:defRPr/>
              </a:pPr>
              <a:t>9/8/2015</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433107"/>
            <a:ext cx="2944283" cy="49657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8646" y="9433107"/>
            <a:ext cx="2944283" cy="49657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4AB5AB9-C368-44D1-AF5D-BBC042028BFD}" type="slidenum">
              <a:rPr lang="en-US"/>
              <a:pPr>
                <a:defRPr/>
              </a:pPr>
              <a:t>‹#›</a:t>
            </a:fld>
            <a:endParaRPr lang="en-US"/>
          </a:p>
        </p:txBody>
      </p:sp>
    </p:spTree>
    <p:extLst>
      <p:ext uri="{BB962C8B-B14F-4D97-AF65-F5344CB8AC3E}">
        <p14:creationId xmlns:p14="http://schemas.microsoft.com/office/powerpoint/2010/main" xmlns="" val="1380626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The </a:t>
            </a:r>
            <a:r>
              <a:rPr lang="en-GB" sz="1200" b="1" i="0" kern="1200" dirty="0" err="1" smtClean="0">
                <a:solidFill>
                  <a:schemeClr val="tx1"/>
                </a:solidFill>
                <a:latin typeface="+mn-lt"/>
                <a:ea typeface="+mn-ea"/>
                <a:cs typeface="+mn-cs"/>
              </a:rPr>
              <a:t>Ronnefeldt</a:t>
            </a:r>
            <a:r>
              <a:rPr lang="en-GB" sz="1200" b="1" i="0" kern="1200" dirty="0" smtClean="0">
                <a:solidFill>
                  <a:schemeClr val="tx1"/>
                </a:solidFill>
                <a:latin typeface="+mn-lt"/>
                <a:ea typeface="+mn-ea"/>
                <a:cs typeface="+mn-cs"/>
              </a:rPr>
              <a:t> “tilting” teapot</a:t>
            </a:r>
            <a:endParaRPr lang="en-US" dirty="0"/>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now at</a:t>
            </a:r>
            <a:r>
              <a:rPr lang="en-US" baseline="0" dirty="0" smtClean="0"/>
              <a:t> an example of the reverse engineering (RE) model remembering that RE addresses an analysis and optimization of and existing system. </a:t>
            </a:r>
            <a:r>
              <a:rPr lang="en-US" dirty="0" smtClean="0"/>
              <a:t>Even if the</a:t>
            </a:r>
            <a:r>
              <a:rPr lang="en-US" baseline="0" dirty="0" smtClean="0"/>
              <a:t> model</a:t>
            </a:r>
            <a:r>
              <a:rPr lang="en-US" dirty="0" smtClean="0"/>
              <a:t> seems more linear, it was created with a system in mind.</a:t>
            </a:r>
            <a:r>
              <a:rPr lang="en-US" baseline="0" dirty="0" smtClean="0"/>
              <a:t> Four stages of abstraction help to gather data and analyze the existing product. Respectively the four stages of refinement lead to the product alteration and re-implementation. There is a significant similarity with the ISD model which can be explicitly noticed in the overlapping implementation and design stage. </a:t>
            </a:r>
            <a:endParaRPr lang="en-US" dirty="0"/>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proposed re-design process</a:t>
            </a:r>
            <a:r>
              <a:rPr lang="en-US" baseline="0" dirty="0" smtClean="0"/>
              <a:t>, inspired by reverse engineering, does not have to be followed in a linear manner but definitely proposes systematic and systemic. approach It consists of four stages. 1) Implementation stage focuses on gathering data, observation and assumptions about what to expect after looking closer at the learning environment. 2) Design stage consists of “disassembling” and examining of the learning environment structure. 3) Requirements stage concentrates on the actual learning outcomes and compares them with the initial observations. 4) Concept stage assesses if the original idea solve the instructional problem, and secondly looks at the state of art, in terms of teaching and learning methods, technologies.</a:t>
            </a:r>
            <a:endParaRPr lang="en-US" dirty="0" smtClean="0"/>
          </a:p>
        </p:txBody>
      </p:sp>
      <p:sp>
        <p:nvSpPr>
          <p:cNvPr id="4" name="Slide Number Placeholder 3"/>
          <p:cNvSpPr>
            <a:spLocks noGrp="1"/>
          </p:cNvSpPr>
          <p:nvPr>
            <p:ph type="sldNum" sz="quarter" idx="5"/>
          </p:nvPr>
        </p:nvSpPr>
        <p:spPr/>
        <p:txBody>
          <a:bodyPr/>
          <a:lstStyle/>
          <a:p>
            <a:pPr>
              <a:defRPr/>
            </a:pPr>
            <a:fld id="{0818DAD6-FD33-4AA2-BBEA-60BDFC07CEE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Let’s talk about a course as an instructional approach. </a:t>
            </a:r>
            <a:r>
              <a:rPr lang="en-GB" dirty="0" smtClean="0"/>
              <a:t>Each of the stages</a:t>
            </a:r>
            <a:r>
              <a:rPr lang="en-GB" baseline="0" dirty="0" smtClean="0"/>
              <a:t> have its key questions to be asked. </a:t>
            </a:r>
          </a:p>
          <a:p>
            <a:pPr>
              <a:defRPr/>
            </a:pPr>
            <a:endParaRPr lang="en-GB" dirty="0" smtClean="0"/>
          </a:p>
        </p:txBody>
      </p:sp>
      <p:sp>
        <p:nvSpPr>
          <p:cNvPr id="4" name="Slide Number Placeholder 3"/>
          <p:cNvSpPr>
            <a:spLocks noGrp="1"/>
          </p:cNvSpPr>
          <p:nvPr>
            <p:ph type="sldNum" sz="quarter" idx="5"/>
          </p:nvPr>
        </p:nvSpPr>
        <p:spPr/>
        <p:txBody>
          <a:bodyPr/>
          <a:lstStyle/>
          <a:p>
            <a:pPr>
              <a:defRPr/>
            </a:pPr>
            <a:fld id="{D7D1769C-369F-4A3C-B00A-42B40519F2C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After three years</a:t>
            </a:r>
            <a:r>
              <a:rPr lang="en-US" baseline="0" dirty="0" smtClean="0"/>
              <a:t> of the blended delivery there are several reasons for course revision.</a:t>
            </a:r>
            <a:endParaRPr lang="en-US" dirty="0"/>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rtl="0" eaLnBrk="1" fontAlgn="t" latinLnBrk="0" hangingPunct="1"/>
            <a:r>
              <a:rPr lang="en-US" sz="1200" b="0" i="0" u="none" strike="noStrike" kern="1200" dirty="0" smtClean="0">
                <a:solidFill>
                  <a:schemeClr val="tx1"/>
                </a:solidFill>
                <a:latin typeface="+mn-lt"/>
                <a:ea typeface="+mn-ea"/>
                <a:cs typeface="+mn-cs"/>
              </a:rPr>
              <a:t>The example given is simplified for</a:t>
            </a:r>
            <a:r>
              <a:rPr lang="en-US" sz="1200" b="0" i="0" u="none" strike="noStrike" kern="1200" baseline="0" dirty="0" smtClean="0">
                <a:solidFill>
                  <a:schemeClr val="tx1"/>
                </a:solidFill>
                <a:latin typeface="+mn-lt"/>
                <a:ea typeface="+mn-ea"/>
                <a:cs typeface="+mn-cs"/>
              </a:rPr>
              <a:t> the purpose of this short presentation. The specific tasks to be done in this phase are:</a:t>
            </a:r>
          </a:p>
          <a:p>
            <a:pPr marL="171450" indent="-171450" rtl="0" eaLnBrk="1" fontAlgn="t" latinLnBrk="0" hangingPunct="1">
              <a:buFont typeface="Arial"/>
              <a:buChar char="•"/>
            </a:pPr>
            <a:r>
              <a:rPr lang="en-US" dirty="0" smtClean="0"/>
              <a:t>Analyzing the course website if</a:t>
            </a:r>
            <a:r>
              <a:rPr lang="en-US" baseline="0" dirty="0" smtClean="0"/>
              <a:t> possible </a:t>
            </a:r>
            <a:r>
              <a:rPr lang="en-US" dirty="0" smtClean="0"/>
              <a:t>from a new distant perspective</a:t>
            </a:r>
            <a:r>
              <a:rPr lang="en-US" baseline="0" dirty="0" smtClean="0"/>
              <a:t> trying to forget about decision process when creating the course.</a:t>
            </a:r>
          </a:p>
          <a:p>
            <a:pPr marL="171450" marR="0" lvl="0" indent="-171450" algn="l" defTabSz="914400" rtl="0" eaLnBrk="1" fontAlgn="t" latinLnBrk="0" hangingPunct="1">
              <a:lnSpc>
                <a:spcPct val="100000"/>
              </a:lnSpc>
              <a:spcBef>
                <a:spcPct val="30000"/>
              </a:spcBef>
              <a:spcAft>
                <a:spcPct val="0"/>
              </a:spcAft>
              <a:buClrTx/>
              <a:buSzTx/>
              <a:buFont typeface="Arial"/>
              <a:buChar char="•"/>
              <a:tabLst/>
              <a:defRPr/>
            </a:pPr>
            <a:r>
              <a:rPr lang="en-US" dirty="0" smtClean="0"/>
              <a:t>Identifying explicit course</a:t>
            </a:r>
            <a:r>
              <a:rPr lang="en-US" baseline="0" dirty="0" smtClean="0"/>
              <a:t> objectives</a:t>
            </a:r>
            <a:r>
              <a:rPr lang="en-US" dirty="0" smtClean="0"/>
              <a:t>. For this course the identified objectives are</a:t>
            </a:r>
            <a:r>
              <a:rPr lang="en-US" sz="1200" dirty="0" smtClean="0">
                <a:solidFill>
                  <a:srgbClr val="011549"/>
                </a:solidFill>
                <a:latin typeface="Times New Roman"/>
                <a:ea typeface="Calibri"/>
              </a:rPr>
              <a:t>: “explain what meteorological information is available in the thermal and solar channels; explain brightness temperature, reflectivity and counts; distinguish between different RGB combinations and choose the best RGB for different forecasting applications; and you will be ready to learn how to interpret satellite data for your operations context.” </a:t>
            </a:r>
            <a:endParaRPr lang="en-US" baseline="0" dirty="0" smtClean="0"/>
          </a:p>
          <a:p>
            <a:pPr marL="171450" indent="-171450" rtl="0" eaLnBrk="1" fontAlgn="t" latinLnBrk="0" hangingPunct="1">
              <a:buFont typeface="Arial"/>
              <a:buChar char="•"/>
            </a:pPr>
            <a:r>
              <a:rPr lang="en-US" dirty="0" smtClean="0"/>
              <a:t>Predicting</a:t>
            </a:r>
            <a:r>
              <a:rPr lang="en-US" baseline="0" dirty="0" smtClean="0"/>
              <a:t> </a:t>
            </a:r>
            <a:r>
              <a:rPr lang="en-US" dirty="0" smtClean="0"/>
              <a:t>what elements (resources,</a:t>
            </a:r>
            <a:r>
              <a:rPr lang="en-US" baseline="0" dirty="0" smtClean="0"/>
              <a:t> activities) </a:t>
            </a:r>
            <a:r>
              <a:rPr lang="en-US" dirty="0" smtClean="0"/>
              <a:t>we</a:t>
            </a:r>
            <a:r>
              <a:rPr lang="en-US" baseline="0" dirty="0" smtClean="0"/>
              <a:t> expect to </a:t>
            </a:r>
            <a:r>
              <a:rPr lang="en-US" dirty="0" smtClean="0"/>
              <a:t>be included in the website without yet looking in details. For example, generally if the course is about </a:t>
            </a:r>
            <a:r>
              <a:rPr lang="en-GB" dirty="0" smtClean="0"/>
              <a:t>advancing</a:t>
            </a:r>
            <a:r>
              <a:rPr lang="en-GB" baseline="0" dirty="0" smtClean="0"/>
              <a:t> learners</a:t>
            </a:r>
            <a:r>
              <a:rPr lang="en-GB" dirty="0" smtClean="0"/>
              <a:t> skills in using satellite products to improve elements</a:t>
            </a:r>
            <a:r>
              <a:rPr lang="en-GB" baseline="0" dirty="0" smtClean="0"/>
              <a:t> to be expected are a check of the entry level of participants, as this is a course leading to advancement, or very explicit pre-requisites. Moreover, </a:t>
            </a:r>
            <a:r>
              <a:rPr lang="en-US" dirty="0" smtClean="0"/>
              <a:t>If the course is about</a:t>
            </a:r>
            <a:r>
              <a:rPr lang="en-US" baseline="0" dirty="0" smtClean="0"/>
              <a:t> usage of satellite products, elements (resources, activities) related to application of various satellite products in forecasting. If it is about practical application there should be some authentic exercises that help to apply it. If the prerequisite is not to know already all the products, than example products should be explained. If the product is tailored for African audience, it can be foreseen that products available in specific region and the most useful ones will be addressed. </a:t>
            </a:r>
            <a:endParaRPr lang="en-GB" baseline="0" dirty="0" smtClean="0"/>
          </a:p>
          <a:p>
            <a:pPr marL="171450" indent="-171450" rtl="0" eaLnBrk="1" fontAlgn="t" latinLnBrk="0" hangingPunct="1">
              <a:buFont typeface="Arial"/>
              <a:buChar char="•"/>
            </a:pPr>
            <a:r>
              <a:rPr lang="en-GB" sz="1200" b="0" i="0" u="none" strike="noStrike" kern="1200" baseline="0" dirty="0" smtClean="0">
                <a:solidFill>
                  <a:srgbClr val="011549"/>
                </a:solidFill>
                <a:latin typeface="Times New Roman"/>
                <a:ea typeface="+mn-ea"/>
                <a:cs typeface="+mn-cs"/>
              </a:rPr>
              <a:t>Analyse briefly the course structures:</a:t>
            </a:r>
            <a:r>
              <a:rPr lang="en-US" sz="1200" b="0" i="0" u="none" strike="noStrike" kern="1200" dirty="0" smtClean="0">
                <a:solidFill>
                  <a:srgbClr val="011549"/>
                </a:solidFill>
                <a:latin typeface="Times New Roman"/>
                <a:ea typeface="+mn-ea"/>
                <a:cs typeface="+mn-cs"/>
              </a:rPr>
              <a:t>There are four lessons: </a:t>
            </a:r>
            <a:r>
              <a:rPr lang="en-GB" dirty="0" smtClean="0"/>
              <a:t>Sun-Earth-Atmosphere energy system, </a:t>
            </a:r>
            <a:r>
              <a:rPr lang="en-US" dirty="0" smtClean="0"/>
              <a:t>Selective absorption, Channel selection, Dust &amp; Natural RGBs</a:t>
            </a:r>
          </a:p>
          <a:p>
            <a:pPr marL="171450" indent="-171450" rtl="0" eaLnBrk="1" fontAlgn="t" latinLnBrk="0" hangingPunct="1">
              <a:buFont typeface="Arial"/>
              <a:buChar char="•"/>
            </a:pPr>
            <a:r>
              <a:rPr lang="en-US" sz="1200" b="0" i="0" u="none" strike="noStrike" kern="1200" dirty="0" smtClean="0">
                <a:solidFill>
                  <a:srgbClr val="011549"/>
                </a:solidFill>
                <a:latin typeface="Times New Roman"/>
                <a:ea typeface="+mn-ea"/>
                <a:cs typeface="+mn-cs"/>
              </a:rPr>
              <a:t>Identify</a:t>
            </a:r>
            <a:r>
              <a:rPr lang="en-US" sz="1200" b="0" i="0" u="none" strike="noStrike" kern="1200" baseline="0" dirty="0" smtClean="0">
                <a:solidFill>
                  <a:srgbClr val="011549"/>
                </a:solidFill>
                <a:latin typeface="Times New Roman"/>
                <a:ea typeface="+mn-ea"/>
                <a:cs typeface="+mn-cs"/>
              </a:rPr>
              <a:t> the number of l</a:t>
            </a:r>
            <a:r>
              <a:rPr lang="en-US" sz="1200" b="0" i="0" u="none" strike="noStrike" kern="1200" dirty="0" smtClean="0">
                <a:solidFill>
                  <a:srgbClr val="011549"/>
                </a:solidFill>
                <a:latin typeface="Times New Roman"/>
                <a:ea typeface="+mn-ea"/>
                <a:cs typeface="+mn-cs"/>
              </a:rPr>
              <a:t>earners</a:t>
            </a:r>
            <a:r>
              <a:rPr lang="en-US" sz="1200" b="0" i="0" u="none" strike="noStrike" kern="1200" baseline="0" dirty="0" smtClean="0">
                <a:solidFill>
                  <a:srgbClr val="011549"/>
                </a:solidFill>
                <a:latin typeface="Times New Roman"/>
                <a:ea typeface="+mn-ea"/>
                <a:cs typeface="+mn-cs"/>
              </a:rPr>
              <a:t> (</a:t>
            </a:r>
            <a:r>
              <a:rPr lang="en-US" sz="1200" b="0" i="0" u="none" strike="noStrike" kern="1200" dirty="0" smtClean="0">
                <a:solidFill>
                  <a:srgbClr val="011549"/>
                </a:solidFill>
                <a:latin typeface="Times New Roman"/>
                <a:ea typeface="+mn-ea"/>
                <a:cs typeface="+mn-cs"/>
              </a:rPr>
              <a:t>25-30)</a:t>
            </a:r>
            <a:r>
              <a:rPr lang="en-US" sz="1200" b="0" i="0" u="none" strike="noStrike" kern="1200" baseline="0" dirty="0" smtClean="0">
                <a:solidFill>
                  <a:srgbClr val="011549"/>
                </a:solidFill>
                <a:latin typeface="Times New Roman"/>
                <a:ea typeface="+mn-ea"/>
                <a:cs typeface="+mn-cs"/>
              </a:rPr>
              <a:t> and i</a:t>
            </a:r>
            <a:r>
              <a:rPr lang="en-US" sz="1200" b="0" i="0" u="none" strike="noStrike" kern="1200" dirty="0" smtClean="0">
                <a:solidFill>
                  <a:srgbClr val="011549"/>
                </a:solidFill>
                <a:latin typeface="Times New Roman"/>
                <a:ea typeface="+mn-ea"/>
                <a:cs typeface="+mn-cs"/>
              </a:rPr>
              <a:t>nstructors</a:t>
            </a:r>
            <a:r>
              <a:rPr lang="en-US" sz="1200" b="0" i="0" u="none" strike="noStrike" kern="1200" baseline="0" dirty="0" smtClean="0">
                <a:solidFill>
                  <a:srgbClr val="011549"/>
                </a:solidFill>
                <a:latin typeface="Times New Roman"/>
                <a:ea typeface="+mn-ea"/>
                <a:cs typeface="+mn-cs"/>
              </a:rPr>
              <a:t> (</a:t>
            </a:r>
            <a:r>
              <a:rPr lang="en-US" sz="1200" b="0" i="0" u="none" strike="noStrike" kern="1200" dirty="0" smtClean="0">
                <a:solidFill>
                  <a:srgbClr val="011549"/>
                </a:solidFill>
                <a:latin typeface="Times New Roman"/>
                <a:ea typeface="+mn-ea"/>
                <a:cs typeface="+mn-cs"/>
              </a:rPr>
              <a:t>6).</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0" i="0" u="none" strike="noStrike" kern="1200" dirty="0" smtClean="0">
                <a:solidFill>
                  <a:srgbClr val="011549"/>
                </a:solidFill>
                <a:latin typeface="Times New Roman"/>
                <a:ea typeface="+mn-ea"/>
                <a:cs typeface="+mn-cs"/>
              </a:rPr>
              <a:t>-----------</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0" i="0" u="none" strike="noStrike" kern="1200" dirty="0" smtClean="0">
                <a:solidFill>
                  <a:srgbClr val="011549"/>
                </a:solidFill>
                <a:latin typeface="Times New Roman"/>
                <a:ea typeface="+mn-ea"/>
                <a:cs typeface="+mn-cs"/>
              </a:rPr>
              <a:t>From</a:t>
            </a:r>
            <a:r>
              <a:rPr lang="en-US" sz="1200" b="0" i="0" u="none" strike="noStrike" kern="1200" baseline="0" dirty="0" smtClean="0">
                <a:solidFill>
                  <a:srgbClr val="011549"/>
                </a:solidFill>
                <a:latin typeface="Times New Roman"/>
                <a:ea typeface="+mn-ea"/>
                <a:cs typeface="+mn-cs"/>
              </a:rPr>
              <a:t> the worksheet</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Question</a:t>
            </a:r>
          </a:p>
          <a:p>
            <a:pPr rtl="0" eaLnBrk="1" fontAlgn="t" latinLnBrk="0" hangingPunct="1"/>
            <a:r>
              <a:rPr lang="en-US" sz="1200" b="0" i="0" u="none" strike="noStrike" kern="1200" dirty="0" smtClean="0">
                <a:solidFill>
                  <a:schemeClr val="tx1"/>
                </a:solidFill>
                <a:latin typeface="+mn-lt"/>
                <a:ea typeface="+mn-ea"/>
                <a:cs typeface="+mn-cs"/>
              </a:rPr>
              <a:t>What do you expect the system to do?</a:t>
            </a:r>
          </a:p>
          <a:p>
            <a:pPr rtl="0" eaLnBrk="1" fontAlgn="t" latinLnBrk="0" hangingPunct="1"/>
            <a:r>
              <a:rPr lang="en-US" sz="1200" b="1" i="0" u="none" strike="noStrike" kern="1200" dirty="0" smtClean="0">
                <a:solidFill>
                  <a:schemeClr val="tx1"/>
                </a:solidFill>
                <a:latin typeface="+mn-lt"/>
                <a:ea typeface="+mn-ea"/>
                <a:cs typeface="+mn-cs"/>
              </a:rPr>
              <a:t>Task</a:t>
            </a:r>
          </a:p>
          <a:p>
            <a:pPr rtl="0" eaLnBrk="1" fontAlgn="t" latinLnBrk="0" hangingPunct="1"/>
            <a:r>
              <a:rPr lang="en-US" sz="1200" b="0" i="0" u="none" strike="noStrike" kern="1200" dirty="0" smtClean="0">
                <a:solidFill>
                  <a:schemeClr val="tx1"/>
                </a:solidFill>
                <a:latin typeface="+mn-lt"/>
                <a:ea typeface="+mn-ea"/>
                <a:cs typeface="+mn-cs"/>
              </a:rPr>
              <a:t>Collect data. Observe.</a:t>
            </a:r>
          </a:p>
          <a:p>
            <a:pPr rtl="0" eaLnBrk="1" fontAlgn="t" latinLnBrk="0" hangingPunct="1"/>
            <a:r>
              <a:rPr lang="en-US" sz="1200" b="1" i="0" u="none" strike="noStrike" kern="1200" dirty="0" smtClean="0">
                <a:solidFill>
                  <a:schemeClr val="tx1"/>
                </a:solidFill>
                <a:latin typeface="+mn-lt"/>
                <a:ea typeface="+mn-ea"/>
                <a:cs typeface="+mn-cs"/>
              </a:rPr>
              <a:t>Supporting</a:t>
            </a:r>
            <a:r>
              <a:rPr lang="en-US" sz="1200" b="1" i="0" u="none" strike="noStrike" kern="1200" baseline="0" dirty="0" smtClean="0">
                <a:solidFill>
                  <a:schemeClr val="tx1"/>
                </a:solidFill>
                <a:latin typeface="+mn-lt"/>
                <a:ea typeface="+mn-ea"/>
                <a:cs typeface="+mn-cs"/>
              </a:rPr>
              <a:t> Qs</a:t>
            </a:r>
            <a:endParaRPr lang="en-US" sz="1200" b="1"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What is the main task that the course/learning  intervention is meant to accomplish?  PREPARE</a:t>
            </a:r>
            <a:r>
              <a:rPr lang="en-US" sz="1200" b="0" i="0" u="none" strike="noStrike" kern="1200" baseline="0" dirty="0" smtClean="0">
                <a:solidFill>
                  <a:schemeClr val="tx1"/>
                </a:solidFill>
                <a:latin typeface="+mn-lt"/>
                <a:ea typeface="+mn-ea"/>
                <a:cs typeface="+mn-cs"/>
              </a:rPr>
              <a:t> THEM TO EXPLAIN</a:t>
            </a:r>
            <a:r>
              <a:rPr lang="en-US" sz="1200" b="0" i="0" u="none" strike="noStrike" kern="1200" baseline="0" dirty="0" smtClean="0">
                <a:solidFill>
                  <a:schemeClr val="tx1"/>
                </a:solidFill>
                <a:latin typeface="+mn-lt"/>
                <a:ea typeface="+mn-ea"/>
                <a:cs typeface="+mn-cs"/>
                <a:sym typeface="Wingdings"/>
              </a:rPr>
              <a:t> AND TO BE READY, BUT NOT DO IT</a:t>
            </a:r>
            <a:endParaRPr lang="en-GB"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What are the  planned measures</a:t>
            </a:r>
            <a:r>
              <a:rPr lang="en-US" sz="1200" b="0" i="0" u="none" strike="noStrike" kern="1200" baseline="0" dirty="0" smtClean="0">
                <a:solidFill>
                  <a:schemeClr val="tx1"/>
                </a:solidFill>
                <a:latin typeface="+mn-lt"/>
                <a:ea typeface="+mn-ea"/>
                <a:cs typeface="+mn-cs"/>
              </a:rPr>
              <a:t> that will help understand if the course accomplished its tasks?</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How do you think the course works? Be specific. What do you expect to find after disassembling it?</a:t>
            </a:r>
          </a:p>
          <a:p>
            <a:pPr rtl="0" eaLnBrk="1" fontAlgn="t" latinLnBrk="0" hangingPunct="1"/>
            <a:r>
              <a:rPr lang="en-US" sz="1200" b="1" i="0" u="none" strike="noStrike" kern="1200" dirty="0" smtClean="0">
                <a:solidFill>
                  <a:schemeClr val="tx1"/>
                </a:solidFill>
                <a:latin typeface="+mn-lt"/>
                <a:ea typeface="+mn-ea"/>
                <a:cs typeface="+mn-cs"/>
              </a:rPr>
              <a:t>Detailed</a:t>
            </a:r>
            <a:r>
              <a:rPr lang="en-US" sz="1200" b="1" i="0" u="none" strike="noStrike" kern="1200" baseline="0" dirty="0" smtClean="0">
                <a:solidFill>
                  <a:schemeClr val="tx1"/>
                </a:solidFill>
                <a:latin typeface="+mn-lt"/>
                <a:ea typeface="+mn-ea"/>
                <a:cs typeface="+mn-cs"/>
              </a:rPr>
              <a:t> tasks</a:t>
            </a:r>
            <a:endParaRPr lang="en-US" sz="1200" b="1"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Look at the course website</a:t>
            </a:r>
          </a:p>
          <a:p>
            <a:pPr rtl="0" eaLnBrk="1" fontAlgn="t" latinLnBrk="0" hangingPunct="1"/>
            <a:r>
              <a:rPr lang="en-US" sz="1200" b="0" i="0" u="none" strike="noStrike" kern="1200" dirty="0" smtClean="0">
                <a:solidFill>
                  <a:schemeClr val="tx1"/>
                </a:solidFill>
                <a:latin typeface="+mn-lt"/>
                <a:ea typeface="+mn-ea"/>
                <a:cs typeface="+mn-cs"/>
              </a:rPr>
              <a:t>Check the agenda</a:t>
            </a:r>
          </a:p>
          <a:p>
            <a:pPr rtl="0" eaLnBrk="1" fontAlgn="t" latinLnBrk="0" hangingPunct="1"/>
            <a:r>
              <a:rPr lang="en-US" sz="1200" b="0" i="0" u="none" strike="noStrike" kern="1200" dirty="0" smtClean="0">
                <a:solidFill>
                  <a:schemeClr val="tx1"/>
                </a:solidFill>
                <a:latin typeface="+mn-lt"/>
                <a:ea typeface="+mn-ea"/>
                <a:cs typeface="+mn-cs"/>
              </a:rPr>
              <a:t>Check how many  teachers and participants in previous editions</a:t>
            </a:r>
          </a:p>
          <a:p>
            <a:pPr rtl="0" eaLnBrk="1" fontAlgn="t" latinLnBrk="0" hangingPunct="1"/>
            <a:r>
              <a:rPr lang="en-US" sz="1200" b="0" i="0" u="none" strike="noStrike" kern="1200" dirty="0" smtClean="0">
                <a:solidFill>
                  <a:schemeClr val="tx1"/>
                </a:solidFill>
                <a:latin typeface="+mn-lt"/>
                <a:ea typeface="+mn-ea"/>
                <a:cs typeface="+mn-cs"/>
              </a:rPr>
              <a:t>Gather data that can help answer the questions</a:t>
            </a:r>
          </a:p>
          <a:p>
            <a:pPr rtl="0" eaLnBrk="1" fontAlgn="t" latinLnBrk="0" hangingPunct="1"/>
            <a:r>
              <a:rPr lang="en-US" sz="1200" b="0" i="0" u="none" strike="noStrike" kern="1200" dirty="0" smtClean="0">
                <a:solidFill>
                  <a:schemeClr val="tx1"/>
                </a:solidFill>
                <a:latin typeface="+mn-lt"/>
                <a:ea typeface="+mn-ea"/>
                <a:cs typeface="+mn-cs"/>
              </a:rPr>
              <a:t>Check  if there is course evaluation</a:t>
            </a:r>
          </a:p>
          <a:p>
            <a:pPr rtl="0" eaLnBrk="1" fontAlgn="t" latinLnBrk="0" hangingPunct="1"/>
            <a:r>
              <a:rPr lang="en-US" sz="1200" b="1" i="0" u="none" strike="noStrike" kern="1200" dirty="0" smtClean="0">
                <a:solidFill>
                  <a:schemeClr val="tx1"/>
                </a:solidFill>
                <a:latin typeface="+mn-lt"/>
                <a:ea typeface="+mn-ea"/>
                <a:cs typeface="+mn-cs"/>
              </a:rPr>
              <a:t>Objective</a:t>
            </a:r>
          </a:p>
          <a:p>
            <a:pPr rtl="0" eaLnBrk="1" fontAlgn="t" latinLnBrk="0" hangingPunct="1"/>
            <a:r>
              <a:rPr lang="en-US" sz="1200" b="0" i="0" u="none" strike="noStrike" kern="1200" dirty="0" smtClean="0">
                <a:solidFill>
                  <a:schemeClr val="tx1"/>
                </a:solidFill>
                <a:latin typeface="+mn-lt"/>
                <a:ea typeface="+mn-ea"/>
                <a:cs typeface="+mn-cs"/>
              </a:rPr>
              <a:t>Get an overview on the delivery method  and course subject. Predict product behavior.</a:t>
            </a:r>
          </a:p>
          <a:p>
            <a:endParaRPr lang="en-US" dirty="0" smtClean="0"/>
          </a:p>
        </p:txBody>
      </p:sp>
      <p:sp>
        <p:nvSpPr>
          <p:cNvPr id="4" name="Slide Number Placeholder 3"/>
          <p:cNvSpPr>
            <a:spLocks noGrp="1"/>
          </p:cNvSpPr>
          <p:nvPr>
            <p:ph type="sldNum" sz="quarter" idx="5"/>
          </p:nvPr>
        </p:nvSpPr>
        <p:spPr/>
        <p:txBody>
          <a:bodyPr/>
          <a:lstStyle/>
          <a:p>
            <a:pPr>
              <a:defRPr/>
            </a:pPr>
            <a:fld id="{0818DAD6-FD33-4AA2-BBEA-60BDFC07CEE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t"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mn-lt"/>
                <a:ea typeface="+mn-ea"/>
                <a:cs typeface="+mn-cs"/>
              </a:rPr>
              <a:t>After obtaining an</a:t>
            </a:r>
            <a:r>
              <a:rPr lang="en-US" sz="1200" b="0" i="0" u="none" strike="noStrike" kern="1200" baseline="0" dirty="0" smtClean="0">
                <a:solidFill>
                  <a:schemeClr val="tx1"/>
                </a:solidFill>
                <a:latin typeface="+mn-lt"/>
                <a:ea typeface="+mn-ea"/>
                <a:cs typeface="+mn-cs"/>
              </a:rPr>
              <a:t> overall picture of the course, we can move on to the design stage. </a:t>
            </a:r>
            <a:r>
              <a:rPr lang="en-US" sz="1200" b="0" i="0" u="none" strike="noStrike" kern="1200" dirty="0" smtClean="0">
                <a:solidFill>
                  <a:schemeClr val="tx1"/>
                </a:solidFill>
                <a:latin typeface="+mn-lt"/>
                <a:ea typeface="+mn-ea"/>
                <a:cs typeface="+mn-cs"/>
              </a:rPr>
              <a:t>The</a:t>
            </a:r>
            <a:r>
              <a:rPr lang="en-US" sz="1200" b="0" i="0" u="none" strike="noStrike" kern="1200" baseline="0" dirty="0" smtClean="0">
                <a:solidFill>
                  <a:schemeClr val="tx1"/>
                </a:solidFill>
                <a:latin typeface="+mn-lt"/>
                <a:ea typeface="+mn-ea"/>
                <a:cs typeface="+mn-cs"/>
              </a:rPr>
              <a:t> design stage is one of the broadest tasks. The scope is to analyze the existing course, tag and map all the elements. In the end see a big picture and how all the elements are sequenced and how they fit together. </a:t>
            </a:r>
          </a:p>
          <a:p>
            <a:pPr rtl="0" eaLnBrk="1" fontAlgn="t" latinLnBrk="0" hangingPunct="1"/>
            <a:endParaRPr lang="en-US" sz="1200" b="0" i="0" u="none" strike="noStrike" kern="1200" baseline="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0" i="0" u="none" strike="noStrike" kern="1200" dirty="0" smtClean="0">
                <a:solidFill>
                  <a:srgbClr val="011549"/>
                </a:solidFill>
                <a:latin typeface="Times New Roman"/>
                <a:ea typeface="+mn-ea"/>
                <a:cs typeface="+mn-cs"/>
              </a:rPr>
              <a:t>-----------</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0" i="0" u="none" strike="noStrike" kern="1200" dirty="0" smtClean="0">
                <a:solidFill>
                  <a:srgbClr val="011549"/>
                </a:solidFill>
                <a:latin typeface="Times New Roman"/>
                <a:ea typeface="+mn-ea"/>
                <a:cs typeface="+mn-cs"/>
              </a:rPr>
              <a:t>From</a:t>
            </a:r>
            <a:r>
              <a:rPr lang="en-US" sz="1200" b="0" i="0" u="none" strike="noStrike" kern="1200" baseline="0" dirty="0" smtClean="0">
                <a:solidFill>
                  <a:srgbClr val="011549"/>
                </a:solidFill>
                <a:latin typeface="Times New Roman"/>
                <a:ea typeface="+mn-ea"/>
                <a:cs typeface="+mn-cs"/>
              </a:rPr>
              <a:t> the worksheet</a:t>
            </a:r>
            <a:endParaRPr lang="en-US" sz="1200" b="1"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Question</a:t>
            </a:r>
          </a:p>
          <a:p>
            <a:pPr rtl="0" eaLnBrk="1" fontAlgn="t" latinLnBrk="0" hangingPunct="1"/>
            <a:r>
              <a:rPr lang="en-US" sz="1200" b="0" i="0" u="none" strike="noStrike" kern="1200" dirty="0" smtClean="0">
                <a:solidFill>
                  <a:schemeClr val="tx1"/>
                </a:solidFill>
                <a:latin typeface="+mn-lt"/>
                <a:ea typeface="+mn-ea"/>
                <a:cs typeface="+mn-cs"/>
              </a:rPr>
              <a:t>What are the course components? How do they fit together?</a:t>
            </a:r>
          </a:p>
          <a:p>
            <a:pPr rtl="0" eaLnBrk="1" fontAlgn="t" latinLnBrk="0" hangingPunct="1"/>
            <a:r>
              <a:rPr lang="en-US" sz="1200" b="1" i="0" u="none" strike="noStrike" kern="1200" dirty="0" smtClean="0">
                <a:solidFill>
                  <a:schemeClr val="tx1"/>
                </a:solidFill>
                <a:latin typeface="+mn-lt"/>
                <a:ea typeface="+mn-ea"/>
                <a:cs typeface="+mn-cs"/>
              </a:rPr>
              <a:t>Task</a:t>
            </a:r>
          </a:p>
          <a:p>
            <a:pPr marL="0" marR="0" indent="0" algn="l" defTabSz="914400" rtl="0" eaLnBrk="1" fontAlgn="t" latinLnBrk="0" hangingPunct="1">
              <a:lnSpc>
                <a:spcPct val="100000"/>
              </a:lnSpc>
              <a:spcBef>
                <a:spcPct val="30000"/>
              </a:spcBef>
              <a:spcAft>
                <a:spcPct val="0"/>
              </a:spcAft>
              <a:buClrTx/>
              <a:buSzTx/>
              <a:buFontTx/>
              <a:buNone/>
              <a:tabLst/>
              <a:defRPr/>
            </a:pPr>
            <a:r>
              <a:rPr lang="en-GB" sz="1200" b="0" i="0" u="none" strike="noStrike" kern="1200" dirty="0" smtClean="0">
                <a:solidFill>
                  <a:schemeClr val="tx1"/>
                </a:solidFill>
                <a:latin typeface="+mn-lt"/>
                <a:ea typeface="+mn-ea"/>
                <a:cs typeface="+mn-cs"/>
              </a:rPr>
              <a:t>Begin disassembling the course learn and document the structure </a:t>
            </a:r>
            <a:r>
              <a:rPr lang="en-GB" sz="1200" b="0" i="0" u="none" strike="noStrike" kern="1200" baseline="0" dirty="0" smtClean="0">
                <a:solidFill>
                  <a:schemeClr val="tx1"/>
                </a:solidFill>
                <a:latin typeface="+mn-lt"/>
                <a:ea typeface="+mn-ea"/>
                <a:cs typeface="+mn-cs"/>
              </a:rPr>
              <a:t>components. Build a model/map. (</a:t>
            </a:r>
            <a:r>
              <a:rPr lang="en-US" dirty="0" smtClean="0"/>
              <a:t>Concept map and tagging one of the ways</a:t>
            </a:r>
            <a:r>
              <a:rPr lang="en-US" baseline="0" dirty="0" smtClean="0"/>
              <a:t> to proceed with the rich picture.)</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Supporting</a:t>
            </a:r>
            <a:r>
              <a:rPr lang="en-US" sz="1200" b="1" i="0" u="none" strike="noStrike" kern="1200" baseline="0" dirty="0" smtClean="0">
                <a:solidFill>
                  <a:schemeClr val="tx1"/>
                </a:solidFill>
                <a:latin typeface="+mn-lt"/>
                <a:ea typeface="+mn-ea"/>
                <a:cs typeface="+mn-cs"/>
              </a:rPr>
              <a:t> Qs</a:t>
            </a:r>
            <a:endParaRPr lang="en-US" sz="1200" b="1"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What is the function of each component?</a:t>
            </a:r>
          </a:p>
          <a:p>
            <a:pPr rtl="0" eaLnBrk="1" fontAlgn="t" latinLnBrk="0" hangingPunct="1"/>
            <a:r>
              <a:rPr lang="en-US" sz="1200" b="0" i="0" u="none" strike="noStrike" kern="1200" dirty="0" smtClean="0">
                <a:solidFill>
                  <a:schemeClr val="tx1"/>
                </a:solidFill>
                <a:latin typeface="+mn-lt"/>
                <a:ea typeface="+mn-ea"/>
                <a:cs typeface="+mn-cs"/>
              </a:rPr>
              <a:t>How do the various components function together?</a:t>
            </a:r>
          </a:p>
          <a:p>
            <a:pPr rtl="0" eaLnBrk="1" fontAlgn="t" latinLnBrk="0" hangingPunct="1"/>
            <a:r>
              <a:rPr lang="en-US" sz="1200" b="1" i="0" u="none" strike="noStrike" kern="1200" dirty="0" smtClean="0">
                <a:solidFill>
                  <a:schemeClr val="tx1"/>
                </a:solidFill>
                <a:latin typeface="+mn-lt"/>
                <a:ea typeface="+mn-ea"/>
                <a:cs typeface="+mn-cs"/>
              </a:rPr>
              <a:t>Detailed</a:t>
            </a:r>
            <a:r>
              <a:rPr lang="en-US" sz="1200" b="1" i="0" u="none" strike="noStrike" kern="1200" baseline="0" dirty="0" smtClean="0">
                <a:solidFill>
                  <a:schemeClr val="tx1"/>
                </a:solidFill>
                <a:latin typeface="+mn-lt"/>
                <a:ea typeface="+mn-ea"/>
                <a:cs typeface="+mn-cs"/>
              </a:rPr>
              <a:t> tasks</a:t>
            </a:r>
            <a:endParaRPr lang="en-US" sz="1200" b="1"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Examine component/content function (resource or activity) and sequencing (simple to complex, general to detailed etc).</a:t>
            </a:r>
          </a:p>
          <a:p>
            <a:pPr rtl="0" eaLnBrk="1" fontAlgn="t" latinLnBrk="0" hangingPunct="1"/>
            <a:r>
              <a:rPr lang="en-US" sz="1200" b="0" i="0" u="none" strike="noStrike" kern="1200" dirty="0" smtClean="0">
                <a:solidFill>
                  <a:schemeClr val="tx1"/>
                </a:solidFill>
                <a:latin typeface="+mn-lt"/>
                <a:ea typeface="+mn-ea"/>
                <a:cs typeface="+mn-cs"/>
              </a:rPr>
              <a:t>Classify behaviors/nature of resource: motivation/activation, example, demonstration, guidelines, nice-to-know/optional resource</a:t>
            </a:r>
          </a:p>
          <a:p>
            <a:pPr rtl="0" eaLnBrk="1" fontAlgn="t" latinLnBrk="0" hangingPunct="1"/>
            <a:r>
              <a:rPr lang="en-US" sz="1200" b="0" i="0" u="none" strike="noStrike" kern="1200" dirty="0" smtClean="0">
                <a:solidFill>
                  <a:schemeClr val="tx1"/>
                </a:solidFill>
                <a:latin typeface="+mn-lt"/>
                <a:ea typeface="+mn-ea"/>
                <a:cs typeface="+mn-cs"/>
              </a:rPr>
              <a:t>Classify  behaviors/nature of activities: assessment, practice, reflection, evaluation</a:t>
            </a:r>
          </a:p>
          <a:p>
            <a:pPr rtl="0" eaLnBrk="1" fontAlgn="t" latinLnBrk="0" hangingPunct="1"/>
            <a:r>
              <a:rPr lang="en-US" sz="1200" b="0" i="0" u="none" strike="noStrike" kern="1200" dirty="0" smtClean="0">
                <a:solidFill>
                  <a:schemeClr val="tx1"/>
                </a:solidFill>
                <a:latin typeface="+mn-lt"/>
                <a:ea typeface="+mn-ea"/>
                <a:cs typeface="+mn-cs"/>
              </a:rPr>
              <a:t>Examine  the role and involvement of peers, teachers, technology</a:t>
            </a:r>
          </a:p>
          <a:p>
            <a:pPr rtl="0" eaLnBrk="1" fontAlgn="t" latinLnBrk="0" hangingPunct="1"/>
            <a:r>
              <a:rPr lang="en-US" sz="1200" b="0" i="0" u="none" strike="noStrike" kern="1200" dirty="0" smtClean="0">
                <a:solidFill>
                  <a:schemeClr val="tx1"/>
                </a:solidFill>
                <a:latin typeface="+mn-lt"/>
                <a:ea typeface="+mn-ea"/>
                <a:cs typeface="+mn-cs"/>
              </a:rPr>
              <a:t>Examine  what are the relationships between components (support, provide, practice, exemplify, demonstrate)  and how they function together.</a:t>
            </a:r>
          </a:p>
          <a:p>
            <a:pPr marL="0" marR="0" indent="0" algn="l" defTabSz="914400" rtl="0" eaLnBrk="1" fontAlgn="t"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mn-lt"/>
                <a:ea typeface="+mn-ea"/>
                <a:cs typeface="+mn-cs"/>
              </a:rPr>
              <a:t>Map learning objectives with different sets of</a:t>
            </a:r>
            <a:r>
              <a:rPr lang="en-US" sz="1200" b="0" i="0" u="none" strike="noStrike" kern="1200" baseline="0" dirty="0" smtClean="0">
                <a:solidFill>
                  <a:schemeClr val="tx1"/>
                </a:solidFill>
                <a:latin typeface="+mn-lt"/>
                <a:ea typeface="+mn-ea"/>
                <a:cs typeface="+mn-cs"/>
              </a:rPr>
              <a:t> components identified in the course structure.</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Objective</a:t>
            </a:r>
          </a:p>
          <a:p>
            <a:pPr rtl="0" eaLnBrk="1" fontAlgn="t" latinLnBrk="0" hangingPunct="1"/>
            <a:r>
              <a:rPr lang="en-US" sz="1200" b="0" i="0" u="none" strike="noStrike" kern="1200" dirty="0" smtClean="0">
                <a:solidFill>
                  <a:schemeClr val="tx1"/>
                </a:solidFill>
                <a:latin typeface="+mn-lt"/>
                <a:ea typeface="+mn-ea"/>
                <a:cs typeface="+mn-cs"/>
              </a:rPr>
              <a:t>Analyze </a:t>
            </a:r>
            <a:r>
              <a:rPr lang="en-US" sz="1200" b="0" i="1" u="none" strike="noStrike" kern="1200" dirty="0" smtClean="0">
                <a:solidFill>
                  <a:schemeClr val="tx1"/>
                </a:solidFill>
                <a:latin typeface="+mn-lt"/>
                <a:ea typeface="+mn-ea"/>
                <a:cs typeface="+mn-cs"/>
              </a:rPr>
              <a:t>structure</a:t>
            </a:r>
            <a:r>
              <a:rPr lang="en-US" sz="1200" b="0" i="0" u="none" strike="noStrike" kern="1200" dirty="0" smtClean="0">
                <a:solidFill>
                  <a:schemeClr val="tx1"/>
                </a:solidFill>
                <a:latin typeface="+mn-lt"/>
                <a:ea typeface="+mn-ea"/>
                <a:cs typeface="+mn-cs"/>
              </a:rPr>
              <a:t>, </a:t>
            </a:r>
            <a:r>
              <a:rPr lang="en-US" sz="1200" b="0" i="1" u="none" strike="noStrike" kern="1200" dirty="0" smtClean="0">
                <a:solidFill>
                  <a:schemeClr val="tx1"/>
                </a:solidFill>
                <a:latin typeface="+mn-lt"/>
                <a:ea typeface="+mn-ea"/>
                <a:cs typeface="+mn-cs"/>
              </a:rPr>
              <a:t>behavior</a:t>
            </a:r>
            <a:r>
              <a:rPr lang="en-US" sz="1200" b="0" i="0" u="none" strike="noStrike" kern="1200" dirty="0" smtClean="0">
                <a:solidFill>
                  <a:schemeClr val="tx1"/>
                </a:solidFill>
                <a:latin typeface="+mn-lt"/>
                <a:ea typeface="+mn-ea"/>
                <a:cs typeface="+mn-cs"/>
              </a:rPr>
              <a:t> of each component,  and </a:t>
            </a:r>
            <a:r>
              <a:rPr lang="en-US" sz="1200" b="0" i="1" u="none" strike="noStrike" kern="1200" dirty="0" smtClean="0">
                <a:solidFill>
                  <a:schemeClr val="tx1"/>
                </a:solidFill>
                <a:latin typeface="+mn-lt"/>
                <a:ea typeface="+mn-ea"/>
                <a:cs typeface="+mn-cs"/>
              </a:rPr>
              <a:t>function</a:t>
            </a:r>
            <a:r>
              <a:rPr lang="en-US" sz="1200" b="0" i="0" u="none" strike="noStrike" kern="1200" dirty="0" smtClean="0">
                <a:solidFill>
                  <a:schemeClr val="tx1"/>
                </a:solidFill>
                <a:latin typeface="+mn-lt"/>
                <a:ea typeface="+mn-ea"/>
                <a:cs typeface="+mn-cs"/>
              </a:rPr>
              <a:t> of the whole system</a:t>
            </a:r>
          </a:p>
          <a:p>
            <a:pPr rtl="0" eaLnBrk="1" fontAlgn="t" latinLnBrk="0" hangingPunct="1"/>
            <a:endParaRPr lang="en-US" sz="1200" b="0" i="0" u="none" strike="noStrike" kern="1200" baseline="0" dirty="0" smtClean="0">
              <a:solidFill>
                <a:schemeClr val="tx1"/>
              </a:solidFill>
              <a:latin typeface="+mn-lt"/>
              <a:ea typeface="+mn-ea"/>
              <a:cs typeface="+mn-cs"/>
            </a:endParaRPr>
          </a:p>
          <a:p>
            <a:pPr rtl="0" eaLnBrk="1" fontAlgn="t" latinLnBrk="0" hangingPunct="1"/>
            <a:endParaRPr lang="en-US" sz="1200" b="0" i="0" u="none" strike="noStrike" kern="1200" baseline="0" dirty="0" smtClean="0">
              <a:solidFill>
                <a:schemeClr val="tx1"/>
              </a:solidFill>
              <a:latin typeface="+mn-lt"/>
              <a:ea typeface="+mn-ea"/>
              <a:cs typeface="+mn-cs"/>
            </a:endParaRPr>
          </a:p>
          <a:p>
            <a:pPr rtl="0" eaLnBrk="1" fontAlgn="t" latinLnBrk="0" hangingPunct="1"/>
            <a:endParaRPr lang="en-US" sz="1200" b="0" i="0" u="none" strike="noStrike" kern="120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0818DAD6-FD33-4AA2-BBEA-60BDFC07CEE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marL="0" marR="0" indent="0" algn="l" defTabSz="914400" rtl="0" eaLnBrk="1" fontAlgn="t"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mn-lt"/>
                <a:ea typeface="+mn-ea"/>
                <a:cs typeface="+mn-cs"/>
              </a:rPr>
              <a:t>Compare the big picture with your predictions. Do they match? Is there something missing?</a:t>
            </a:r>
            <a:r>
              <a:rPr lang="en-US" sz="1200" b="0" i="0" u="none" strike="noStrike" kern="1200" baseline="0" dirty="0" smtClean="0">
                <a:solidFill>
                  <a:schemeClr val="tx1"/>
                </a:solidFill>
                <a:latin typeface="+mn-lt"/>
                <a:ea typeface="+mn-ea"/>
                <a:cs typeface="+mn-cs"/>
              </a:rPr>
              <a:t> Are there unnecessary elements? </a:t>
            </a:r>
            <a:r>
              <a:rPr lang="en-US" sz="1200" b="0" i="0" u="none" strike="noStrike" kern="1200" dirty="0" smtClean="0">
                <a:solidFill>
                  <a:schemeClr val="tx1"/>
                </a:solidFill>
                <a:latin typeface="+mn-lt"/>
                <a:ea typeface="+mn-ea"/>
                <a:cs typeface="+mn-cs"/>
              </a:rPr>
              <a:t>The newly released satellite enabling skills for meteorological</a:t>
            </a:r>
            <a:r>
              <a:rPr lang="en-US" sz="1200" b="0" i="0" u="none" strike="noStrike" kern="1200" baseline="0" dirty="0" smtClean="0">
                <a:solidFill>
                  <a:schemeClr val="tx1"/>
                </a:solidFill>
                <a:latin typeface="+mn-lt"/>
                <a:ea typeface="+mn-ea"/>
                <a:cs typeface="+mn-cs"/>
              </a:rPr>
              <a:t> forecasters may influence the prerequisites. Adjust the learning outcomes according to new policies and guidelines, consider input form evaluation of previous editions.</a:t>
            </a:r>
          </a:p>
          <a:p>
            <a:pPr>
              <a:buFont typeface="Arial" pitchFamily="34" charset="0"/>
              <a:buChar char="•"/>
            </a:pPr>
            <a:r>
              <a:rPr lang="en-US" sz="1200" dirty="0" smtClean="0">
                <a:latin typeface="HP Simplified" pitchFamily="34" charset="0"/>
              </a:rPr>
              <a:t>The actual learning outcome for Lesson 2 is: “interpret colors in WV images”, which is not explicitly mention in the intended outcome. </a:t>
            </a:r>
          </a:p>
          <a:p>
            <a:pPr>
              <a:buFont typeface="Arial" pitchFamily="34" charset="0"/>
              <a:buChar char="•"/>
            </a:pPr>
            <a:r>
              <a:rPr lang="en-US" sz="1200" dirty="0" smtClean="0">
                <a:latin typeface="HP Simplified" pitchFamily="34" charset="0"/>
              </a:rPr>
              <a:t> Moreover the resource helping with the activity  related to this outcome is missing.</a:t>
            </a:r>
          </a:p>
          <a:p>
            <a:pPr>
              <a:buFont typeface="Arial" pitchFamily="34" charset="0"/>
              <a:buChar char="•"/>
            </a:pPr>
            <a:r>
              <a:rPr lang="en-US" sz="1200" dirty="0" smtClean="0">
                <a:latin typeface="HP Simplified" pitchFamily="34" charset="0"/>
              </a:rPr>
              <a:t> From the evaluation we can tell this subject was new to quite a few participants </a:t>
            </a:r>
          </a:p>
          <a:p>
            <a:pPr>
              <a:buFont typeface="Arial" pitchFamily="34" charset="0"/>
              <a:buChar char="•"/>
            </a:pPr>
            <a:r>
              <a:rPr lang="en-US" sz="1200" dirty="0" smtClean="0">
                <a:latin typeface="HP Simplified" pitchFamily="34" charset="0"/>
              </a:rPr>
              <a:t> Linked to the element 2 in the “enabling skills”.</a:t>
            </a:r>
          </a:p>
          <a:p>
            <a:pPr>
              <a:buFont typeface="Arial" pitchFamily="34" charset="0"/>
              <a:buChar char="•"/>
            </a:pPr>
            <a:r>
              <a:rPr lang="en-US" sz="1200" dirty="0" smtClean="0">
                <a:latin typeface="HP Simplified" pitchFamily="34" charset="0"/>
              </a:rPr>
              <a:t> Thought by  </a:t>
            </a:r>
            <a:r>
              <a:rPr lang="en-US" sz="1200" dirty="0" err="1" smtClean="0">
                <a:latin typeface="HP Simplified" pitchFamily="34" charset="0"/>
              </a:rPr>
              <a:t>EUMeTrain</a:t>
            </a:r>
            <a:r>
              <a:rPr lang="en-US" sz="1200" dirty="0" smtClean="0">
                <a:latin typeface="HP Simplified" pitchFamily="34" charset="0"/>
              </a:rPr>
              <a:t> in a similar course.</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Question</a:t>
            </a:r>
          </a:p>
          <a:p>
            <a:pPr rtl="0" eaLnBrk="1" fontAlgn="t" latinLnBrk="0" hangingPunct="1"/>
            <a:r>
              <a:rPr lang="en-GB" sz="1200" b="0" i="0" u="none" strike="noStrike" kern="1200" dirty="0" smtClean="0">
                <a:solidFill>
                  <a:schemeClr val="tx1"/>
                </a:solidFill>
                <a:latin typeface="+mn-lt"/>
                <a:ea typeface="+mn-ea"/>
                <a:cs typeface="+mn-cs"/>
              </a:rPr>
              <a:t>What are the learning outcomes?</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Task</a:t>
            </a:r>
          </a:p>
          <a:p>
            <a:pPr rtl="0" eaLnBrk="1" fontAlgn="auto" latinLnBrk="0" hangingPunct="1"/>
            <a:r>
              <a:rPr lang="en-US" sz="1200" b="0" i="0" u="none" strike="noStrike" kern="1200" dirty="0" smtClean="0">
                <a:solidFill>
                  <a:schemeClr val="tx1"/>
                </a:solidFill>
                <a:latin typeface="+mn-lt"/>
                <a:ea typeface="+mn-ea"/>
                <a:cs typeface="+mn-cs"/>
              </a:rPr>
              <a:t>Compare the actual course</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to your initial observations</a:t>
            </a:r>
          </a:p>
          <a:p>
            <a:pPr rtl="0" eaLnBrk="1" fontAlgn="t" latinLnBrk="0" hangingPunct="1"/>
            <a:r>
              <a:rPr lang="en-US" sz="1200" b="1" i="0" u="none" strike="noStrike" kern="1200" dirty="0" smtClean="0">
                <a:solidFill>
                  <a:schemeClr val="tx1"/>
                </a:solidFill>
                <a:latin typeface="+mn-lt"/>
                <a:ea typeface="+mn-ea"/>
                <a:cs typeface="+mn-cs"/>
              </a:rPr>
              <a:t>Supporting</a:t>
            </a:r>
            <a:r>
              <a:rPr lang="en-US" sz="1200" b="1" i="0" u="none" strike="noStrike" kern="1200" baseline="0" dirty="0" smtClean="0">
                <a:solidFill>
                  <a:schemeClr val="tx1"/>
                </a:solidFill>
                <a:latin typeface="+mn-lt"/>
                <a:ea typeface="+mn-ea"/>
                <a:cs typeface="+mn-cs"/>
              </a:rPr>
              <a:t> Qs</a:t>
            </a:r>
            <a:endParaRPr lang="en-US" sz="1200" b="1"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How might another solution serve the same function as one or more of the existing components? </a:t>
            </a:r>
            <a:r>
              <a:rPr lang="en-US" b="0" i="0" u="none" strike="noStrike" dirty="0" smtClean="0">
                <a:solidFill>
                  <a:srgbClr val="000000"/>
                </a:solidFill>
                <a:latin typeface="+mn-lt"/>
              </a:rPr>
              <a:t>(</a:t>
            </a:r>
            <a:r>
              <a:rPr lang="en-US" b="0" i="0" u="none" strike="noStrike" dirty="0" err="1" smtClean="0">
                <a:solidFill>
                  <a:srgbClr val="000000"/>
                </a:solidFill>
                <a:latin typeface="+mn-lt"/>
              </a:rPr>
              <a:t>eg</a:t>
            </a:r>
            <a:r>
              <a:rPr lang="en-US" b="0" i="0" u="none" strike="noStrike" dirty="0" smtClean="0">
                <a:solidFill>
                  <a:srgbClr val="000000"/>
                </a:solidFill>
                <a:latin typeface="+mn-lt"/>
              </a:rPr>
              <a:t>. online vs. classroom)</a:t>
            </a:r>
            <a:endParaRPr lang="en-GB"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Is there a more effective  and efficient way to achieve the same outcome?</a:t>
            </a:r>
            <a:r>
              <a:rPr lang="en-US" b="0" i="0" u="none" strike="noStrike" dirty="0" smtClean="0">
                <a:solidFill>
                  <a:srgbClr val="000000"/>
                </a:solidFill>
                <a:latin typeface="+mn-lt"/>
              </a:rPr>
              <a:t> (</a:t>
            </a:r>
            <a:r>
              <a:rPr lang="en-US" b="0" i="0" u="none" strike="noStrike" dirty="0" err="1" smtClean="0">
                <a:solidFill>
                  <a:srgbClr val="000000"/>
                </a:solidFill>
                <a:latin typeface="+mn-lt"/>
              </a:rPr>
              <a:t>eg</a:t>
            </a:r>
            <a:r>
              <a:rPr lang="en-US" b="0" i="0" u="none" strike="noStrike" dirty="0" smtClean="0">
                <a:solidFill>
                  <a:srgbClr val="000000"/>
                </a:solidFill>
                <a:latin typeface="+mn-lt"/>
              </a:rPr>
              <a:t>. development of self-paced material, shortening the classroom phase, blending with online component, designing peer-reviewed activities vs. tutored etc.)</a:t>
            </a:r>
            <a:endParaRPr lang="en-GB"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What</a:t>
            </a:r>
            <a:r>
              <a:rPr lang="en-US" sz="1200" b="0" i="0" u="none" strike="noStrike" kern="1200" baseline="0" dirty="0" smtClean="0">
                <a:solidFill>
                  <a:schemeClr val="tx1"/>
                </a:solidFill>
                <a:latin typeface="+mn-lt"/>
                <a:ea typeface="+mn-ea"/>
                <a:cs typeface="+mn-cs"/>
              </a:rPr>
              <a:t> is the way to remove inconsistencies and discrepancies?</a:t>
            </a:r>
          </a:p>
          <a:p>
            <a:pPr marL="0" marR="0" indent="0" algn="l" defTabSz="914400" rtl="0" eaLnBrk="1" fontAlgn="t"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mn-lt"/>
                <a:ea typeface="+mn-ea"/>
                <a:cs typeface="+mn-cs"/>
              </a:rPr>
              <a:t>Have guidelines and relevant policies that might affect the course revision changed? </a:t>
            </a:r>
            <a:r>
              <a:rPr lang="en-US" b="0" i="0" u="none" strike="noStrike" dirty="0" smtClean="0">
                <a:solidFill>
                  <a:srgbClr val="000000"/>
                </a:solidFill>
                <a:latin typeface="+mn-lt"/>
              </a:rPr>
              <a:t>(</a:t>
            </a:r>
            <a:r>
              <a:rPr lang="en-US" b="0" i="0" u="none" strike="noStrike" dirty="0" err="1" smtClean="0">
                <a:solidFill>
                  <a:srgbClr val="000000"/>
                </a:solidFill>
                <a:latin typeface="+mn-lt"/>
              </a:rPr>
              <a:t>eg</a:t>
            </a:r>
            <a:r>
              <a:rPr lang="en-US" b="0" i="0" u="none" strike="noStrike" dirty="0" smtClean="0">
                <a:solidFill>
                  <a:srgbClr val="000000"/>
                </a:solidFill>
                <a:latin typeface="+mn-lt"/>
              </a:rPr>
              <a:t> new standards)</a:t>
            </a:r>
            <a:endParaRPr lang="en-US" sz="1200" b="0" i="0" u="none" strike="noStrike" kern="1200" dirty="0" smtClean="0">
              <a:solidFill>
                <a:schemeClr val="tx1"/>
              </a:solidFill>
              <a:latin typeface="+mn-lt"/>
              <a:ea typeface="+mn-ea"/>
              <a:cs typeface="+mn-cs"/>
            </a:endParaRPr>
          </a:p>
          <a:p>
            <a:pPr marL="0" marR="0" indent="0" algn="l" defTabSz="914400" rtl="0" eaLnBrk="1" fontAlgn="t" latinLnBrk="0" hangingPunct="1">
              <a:lnSpc>
                <a:spcPct val="100000"/>
              </a:lnSpc>
              <a:spcBef>
                <a:spcPct val="30000"/>
              </a:spcBef>
              <a:spcAft>
                <a:spcPct val="0"/>
              </a:spcAft>
              <a:buClrTx/>
              <a:buSzTx/>
              <a:buFontTx/>
              <a:buNone/>
              <a:tabLst/>
              <a:defRPr/>
            </a:pPr>
            <a:r>
              <a:rPr lang="en-GB" sz="1200" b="0" i="0" u="none" strike="noStrike" kern="1200" dirty="0" smtClean="0">
                <a:solidFill>
                  <a:schemeClr val="tx1"/>
                </a:solidFill>
                <a:latin typeface="+mn-lt"/>
                <a:ea typeface="+mn-ea"/>
                <a:cs typeface="+mn-cs"/>
              </a:rPr>
              <a:t>Assess the current learning outcomes against new guidelines and policies.</a:t>
            </a:r>
          </a:p>
          <a:p>
            <a:pPr marL="0" marR="0" indent="0" algn="l" defTabSz="914400" rtl="0" eaLnBrk="1" fontAlgn="t"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mn-lt"/>
                <a:ea typeface="+mn-ea"/>
                <a:cs typeface="+mn-cs"/>
              </a:rPr>
              <a:t>What progress or change in the domain field might inform the course revision? </a:t>
            </a:r>
            <a:r>
              <a:rPr lang="en-US" b="0" i="0" u="none" strike="noStrike" dirty="0" smtClean="0">
                <a:solidFill>
                  <a:srgbClr val="000000"/>
                </a:solidFill>
                <a:latin typeface="+mn-lt"/>
              </a:rPr>
              <a:t>(</a:t>
            </a:r>
            <a:r>
              <a:rPr lang="en-US" b="0" i="0" u="none" strike="noStrike" dirty="0" err="1" smtClean="0">
                <a:solidFill>
                  <a:srgbClr val="000000"/>
                </a:solidFill>
                <a:latin typeface="+mn-lt"/>
              </a:rPr>
              <a:t>eg</a:t>
            </a:r>
            <a:r>
              <a:rPr lang="en-US" b="0" i="0" u="none" strike="noStrike" dirty="0" smtClean="0">
                <a:solidFill>
                  <a:srgbClr val="000000"/>
                </a:solidFill>
                <a:latin typeface="+mn-lt"/>
              </a:rPr>
              <a:t>. new methods)</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Detailed</a:t>
            </a:r>
            <a:r>
              <a:rPr lang="en-US" sz="1200" b="1" i="0" u="none" strike="noStrike" kern="1200" baseline="0" dirty="0" smtClean="0">
                <a:solidFill>
                  <a:schemeClr val="tx1"/>
                </a:solidFill>
                <a:latin typeface="+mn-lt"/>
                <a:ea typeface="+mn-ea"/>
                <a:cs typeface="+mn-cs"/>
              </a:rPr>
              <a:t> tasks</a:t>
            </a:r>
            <a:endParaRPr lang="en-US" sz="1200" b="1" i="0" u="none" strike="noStrike" kern="1200" dirty="0" smtClean="0">
              <a:solidFill>
                <a:schemeClr val="tx1"/>
              </a:solidFill>
              <a:latin typeface="+mn-lt"/>
              <a:ea typeface="+mn-ea"/>
              <a:cs typeface="+mn-cs"/>
            </a:endParaRPr>
          </a:p>
          <a:p>
            <a:pPr rtl="0" eaLnBrk="1" fontAlgn="t" latinLnBrk="0" hangingPunct="1"/>
            <a:r>
              <a:rPr lang="en-US" sz="1200" b="0" i="0" u="none" strike="noStrike" kern="1200" baseline="0" dirty="0" smtClean="0">
                <a:solidFill>
                  <a:schemeClr val="tx1"/>
                </a:solidFill>
                <a:latin typeface="+mn-lt"/>
                <a:ea typeface="+mn-ea"/>
                <a:cs typeface="+mn-cs"/>
              </a:rPr>
              <a:t>Look at the assessment results.</a:t>
            </a:r>
            <a:endParaRPr lang="en-GB" sz="1200" b="0" i="0" u="none" strike="noStrike" kern="1200" dirty="0" smtClean="0">
              <a:solidFill>
                <a:schemeClr val="tx1"/>
              </a:solidFill>
              <a:latin typeface="+mn-lt"/>
              <a:ea typeface="+mn-ea"/>
              <a:cs typeface="+mn-cs"/>
            </a:endParaRPr>
          </a:p>
          <a:p>
            <a:pPr rtl="0" eaLnBrk="1" fontAlgn="auto" latinLnBrk="0" hangingPunct="1"/>
            <a:r>
              <a:rPr lang="en-US" sz="1200" b="0" i="0" u="none" strike="noStrike" kern="1200" baseline="0" dirty="0" smtClean="0">
                <a:solidFill>
                  <a:schemeClr val="tx1"/>
                </a:solidFill>
                <a:latin typeface="+mn-lt"/>
                <a:ea typeface="+mn-ea"/>
                <a:cs typeface="+mn-cs"/>
              </a:rPr>
              <a:t>Look at the course evaluation.</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Objective</a:t>
            </a:r>
          </a:p>
          <a:p>
            <a:pPr rtl="0" eaLnBrk="1" fontAlgn="auto" latinLnBrk="0" hangingPunct="1"/>
            <a:r>
              <a:rPr lang="en-US" sz="1200" b="0" i="0" u="none" strike="noStrike" kern="1200" dirty="0" smtClean="0">
                <a:solidFill>
                  <a:schemeClr val="tx1"/>
                </a:solidFill>
                <a:latin typeface="+mn-lt"/>
                <a:ea typeface="+mn-ea"/>
                <a:cs typeface="+mn-cs"/>
              </a:rPr>
              <a:t>Find discrepancies between intended outcome (implementation), design</a:t>
            </a:r>
            <a:r>
              <a:rPr lang="en-US" sz="1200" b="0" i="0" u="none" strike="noStrike" kern="1200" baseline="0" dirty="0" smtClean="0">
                <a:solidFill>
                  <a:schemeClr val="tx1"/>
                </a:solidFill>
                <a:latin typeface="+mn-lt"/>
                <a:ea typeface="+mn-ea"/>
                <a:cs typeface="+mn-cs"/>
              </a:rPr>
              <a:t> and the needs.</a:t>
            </a:r>
            <a:endParaRPr lang="en-GB" sz="1200" b="0" i="0" u="none" strike="noStrike" kern="1200" dirty="0" smtClean="0">
              <a:solidFill>
                <a:schemeClr val="tx1"/>
              </a:solidFill>
              <a:latin typeface="+mn-lt"/>
              <a:ea typeface="+mn-ea"/>
              <a:cs typeface="+mn-cs"/>
            </a:endParaRPr>
          </a:p>
          <a:p>
            <a:pPr rtl="0" eaLnBrk="1" fontAlgn="auto" latinLnBrk="0" hangingPunct="1"/>
            <a:r>
              <a:rPr lang="en-US" sz="1200" b="0" i="0" u="none" strike="noStrike" kern="1200" baseline="0" dirty="0" smtClean="0">
                <a:solidFill>
                  <a:schemeClr val="tx1"/>
                </a:solidFill>
                <a:latin typeface="+mn-lt"/>
                <a:ea typeface="+mn-ea"/>
                <a:cs typeface="+mn-cs"/>
              </a:rPr>
              <a:t>Find more sound solutions.</a:t>
            </a:r>
            <a:endParaRPr lang="en-US" sz="1200" b="0" i="0" u="none" strike="noStrike" kern="1200" dirty="0" smtClean="0">
              <a:solidFill>
                <a:schemeClr val="tx1"/>
              </a:solidFill>
              <a:latin typeface="+mn-lt"/>
              <a:ea typeface="+mn-ea"/>
              <a:cs typeface="+mn-cs"/>
            </a:endParaRPr>
          </a:p>
          <a:p>
            <a:pPr rtl="0" fontAlgn="t">
              <a:spcBef>
                <a:spcPts val="0"/>
              </a:spcBef>
              <a:spcAft>
                <a:spcPts val="0"/>
              </a:spcAft>
            </a:pPr>
            <a:endParaRPr lang="en-US" dirty="0" smtClean="0"/>
          </a:p>
        </p:txBody>
      </p:sp>
      <p:sp>
        <p:nvSpPr>
          <p:cNvPr id="4" name="Slide Number Placeholder 3"/>
          <p:cNvSpPr>
            <a:spLocks noGrp="1"/>
          </p:cNvSpPr>
          <p:nvPr>
            <p:ph type="sldNum" sz="quarter" idx="5"/>
          </p:nvPr>
        </p:nvSpPr>
        <p:spPr/>
        <p:txBody>
          <a:bodyPr/>
          <a:lstStyle/>
          <a:p>
            <a:pPr>
              <a:defRPr/>
            </a:pPr>
            <a:fld id="{0818DAD6-FD33-4AA2-BBEA-60BDFC07CEE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1" fontAlgn="t" latinLnBrk="0" hangingPunct="1">
              <a:lnSpc>
                <a:spcPct val="100000"/>
              </a:lnSpc>
              <a:spcBef>
                <a:spcPct val="30000"/>
              </a:spcBef>
              <a:spcAft>
                <a:spcPct val="0"/>
              </a:spcAft>
              <a:buClrTx/>
              <a:buSzTx/>
              <a:buFontTx/>
              <a:buNone/>
              <a:tabLst/>
              <a:defRPr/>
            </a:pPr>
            <a:r>
              <a:rPr lang="en-US" dirty="0" smtClean="0"/>
              <a:t>In case of the example course self-paced resource is proposed to cover the topic of Water </a:t>
            </a:r>
            <a:r>
              <a:rPr lang="en-US" dirty="0" err="1" smtClean="0"/>
              <a:t>Vapour</a:t>
            </a:r>
            <a:r>
              <a:rPr lang="en-US" dirty="0" smtClean="0"/>
              <a:t> images. In case the resource is needed immediately a recorded webinar can be a solution. Later on a self-paced lesson can be produced </a:t>
            </a:r>
            <a:endParaRPr lang="en-US" sz="1200" b="1" i="0" u="none" strike="noStrike" kern="1200" dirty="0" smtClean="0">
              <a:solidFill>
                <a:schemeClr val="tx1"/>
              </a:solidFill>
              <a:latin typeface="+mn-lt"/>
              <a:ea typeface="+mn-ea"/>
              <a:cs typeface="+mn-cs"/>
            </a:endParaRPr>
          </a:p>
          <a:p>
            <a:pPr rtl="0" eaLnBrk="1" fontAlgn="t" latinLnBrk="0" hangingPunct="1"/>
            <a:endParaRPr lang="en-US" sz="1200" b="1"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Question</a:t>
            </a:r>
          </a:p>
          <a:p>
            <a:pPr rtl="0" eaLnBrk="1" fontAlgn="t" latinLnBrk="0" hangingPunct="1"/>
            <a:r>
              <a:rPr lang="en-US" sz="1200" b="0" i="0" u="none" strike="noStrike" kern="1200" dirty="0" smtClean="0">
                <a:solidFill>
                  <a:schemeClr val="tx1"/>
                </a:solidFill>
                <a:latin typeface="+mn-lt"/>
                <a:ea typeface="+mn-ea"/>
                <a:cs typeface="+mn-cs"/>
              </a:rPr>
              <a:t>What instructional</a:t>
            </a:r>
            <a:r>
              <a:rPr lang="en-US" sz="1200" b="0" i="0" u="none" strike="noStrike" kern="1200" baseline="0" dirty="0" smtClean="0">
                <a:solidFill>
                  <a:schemeClr val="tx1"/>
                </a:solidFill>
                <a:latin typeface="+mn-lt"/>
                <a:ea typeface="+mn-ea"/>
                <a:cs typeface="+mn-cs"/>
              </a:rPr>
              <a:t> problem is solved?</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Task</a:t>
            </a:r>
          </a:p>
          <a:p>
            <a:pPr rtl="0" eaLnBrk="1" fontAlgn="auto" latinLnBrk="0" hangingPunct="1"/>
            <a:r>
              <a:rPr lang="en-US" sz="1200" b="0" i="0" u="none" strike="noStrike" kern="1200" dirty="0" smtClean="0">
                <a:solidFill>
                  <a:schemeClr val="tx1"/>
                </a:solidFill>
                <a:latin typeface="+mn-lt"/>
                <a:ea typeface="+mn-ea"/>
                <a:cs typeface="+mn-cs"/>
              </a:rPr>
              <a:t>Re-think initial concept and adjust</a:t>
            </a:r>
            <a:endParaRPr lang="en-GB"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Supporting</a:t>
            </a:r>
            <a:r>
              <a:rPr lang="en-US" sz="1200" b="1" i="0" u="none" strike="noStrike" kern="1200" baseline="0" dirty="0" smtClean="0">
                <a:solidFill>
                  <a:schemeClr val="tx1"/>
                </a:solidFill>
                <a:latin typeface="+mn-lt"/>
                <a:ea typeface="+mn-ea"/>
                <a:cs typeface="+mn-cs"/>
              </a:rPr>
              <a:t> Qs</a:t>
            </a:r>
            <a:endParaRPr lang="en-US" sz="1200" b="1"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Is the solution proposed (course, on-job training,</a:t>
            </a:r>
            <a:r>
              <a:rPr lang="en-US" sz="1200" b="0" i="0" u="none" strike="noStrike" kern="1200" baseline="0" dirty="0" smtClean="0">
                <a:solidFill>
                  <a:schemeClr val="tx1"/>
                </a:solidFill>
                <a:latin typeface="+mn-lt"/>
                <a:ea typeface="+mn-ea"/>
                <a:cs typeface="+mn-cs"/>
              </a:rPr>
              <a:t>  job aid, community of practice etc) fully solving the initial instructional problem?</a:t>
            </a:r>
            <a:endParaRPr lang="en-GB"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What updates in teaching and learning methodologies might be relevant?</a:t>
            </a:r>
            <a:r>
              <a:rPr lang="en-US" b="0" i="0" u="none" strike="noStrike" dirty="0" smtClean="0">
                <a:solidFill>
                  <a:srgbClr val="000000"/>
                </a:solidFill>
                <a:latin typeface="+mn-lt"/>
              </a:rPr>
              <a:t>(</a:t>
            </a:r>
            <a:r>
              <a:rPr lang="en-US" b="0" i="0" u="none" strike="noStrike" dirty="0" err="1" smtClean="0">
                <a:solidFill>
                  <a:srgbClr val="000000"/>
                </a:solidFill>
                <a:latin typeface="+mn-lt"/>
              </a:rPr>
              <a:t>eg</a:t>
            </a:r>
            <a:r>
              <a:rPr lang="en-US" b="0" i="0" u="none" strike="noStrike" dirty="0" smtClean="0">
                <a:solidFill>
                  <a:srgbClr val="000000"/>
                </a:solidFill>
                <a:latin typeface="+mn-lt"/>
              </a:rPr>
              <a:t>. new instructional strategies like flipped classroom, MOOCs)</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What updates in relevant technologies could improve the course? </a:t>
            </a:r>
            <a:r>
              <a:rPr lang="en-US" b="0" i="0" u="none" strike="noStrike" dirty="0" smtClean="0">
                <a:solidFill>
                  <a:srgbClr val="000000"/>
                </a:solidFill>
                <a:latin typeface="+mn-lt"/>
              </a:rPr>
              <a:t>(</a:t>
            </a:r>
            <a:r>
              <a:rPr lang="en-US" b="0" i="0" u="none" strike="noStrike" dirty="0" err="1" smtClean="0">
                <a:solidFill>
                  <a:srgbClr val="000000"/>
                </a:solidFill>
                <a:latin typeface="+mn-lt"/>
              </a:rPr>
              <a:t>eg</a:t>
            </a:r>
            <a:r>
              <a:rPr lang="en-US" b="0" i="0" u="none" strike="noStrike" dirty="0" smtClean="0">
                <a:solidFill>
                  <a:srgbClr val="000000"/>
                </a:solidFill>
                <a:latin typeface="+mn-lt"/>
              </a:rPr>
              <a:t>. new tools for course delivery)</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Detailed</a:t>
            </a:r>
            <a:r>
              <a:rPr lang="en-US" sz="1200" b="1" i="0" u="none" strike="noStrike" kern="1200" baseline="0" dirty="0" smtClean="0">
                <a:solidFill>
                  <a:schemeClr val="tx1"/>
                </a:solidFill>
                <a:latin typeface="+mn-lt"/>
                <a:ea typeface="+mn-ea"/>
                <a:cs typeface="+mn-cs"/>
              </a:rPr>
              <a:t> tasks</a:t>
            </a:r>
            <a:endParaRPr lang="en-US" sz="1200" b="1" i="0" u="none" strike="noStrike" kern="1200" dirty="0" smtClean="0">
              <a:solidFill>
                <a:schemeClr val="tx1"/>
              </a:solidFill>
              <a:latin typeface="+mn-lt"/>
              <a:ea typeface="+mn-ea"/>
              <a:cs typeface="+mn-cs"/>
            </a:endParaRPr>
          </a:p>
          <a:p>
            <a:pPr rtl="0" eaLnBrk="1" fontAlgn="t" latinLnBrk="0" hangingPunct="1"/>
            <a:r>
              <a:rPr lang="en-GB" sz="1200" b="0" i="0" u="none" strike="noStrike" kern="1200" dirty="0" smtClean="0">
                <a:solidFill>
                  <a:schemeClr val="tx1"/>
                </a:solidFill>
                <a:latin typeface="+mn-lt"/>
                <a:ea typeface="+mn-ea"/>
                <a:cs typeface="+mn-cs"/>
              </a:rPr>
              <a:t>Assess if the instructional problem is solved, and if not propose other solutions (on-the-job-training, community of practice, self-paced lessons, series of webinars etc)</a:t>
            </a:r>
            <a:endParaRPr lang="en-US" sz="1200" b="0" i="0" u="none" strike="noStrike" kern="1200" dirty="0" smtClean="0">
              <a:solidFill>
                <a:schemeClr val="tx1"/>
              </a:solidFill>
              <a:latin typeface="+mn-lt"/>
              <a:ea typeface="+mn-ea"/>
              <a:cs typeface="+mn-cs"/>
            </a:endParaRPr>
          </a:p>
          <a:p>
            <a:pPr rtl="0" eaLnBrk="1" fontAlgn="t" latinLnBrk="0" hangingPunct="1"/>
            <a:r>
              <a:rPr lang="en-US" sz="1200" b="1" i="0" u="none" strike="noStrike" kern="1200" dirty="0" smtClean="0">
                <a:solidFill>
                  <a:schemeClr val="tx1"/>
                </a:solidFill>
                <a:latin typeface="+mn-lt"/>
                <a:ea typeface="+mn-ea"/>
                <a:cs typeface="+mn-cs"/>
              </a:rPr>
              <a:t>Objective</a:t>
            </a:r>
          </a:p>
          <a:p>
            <a:pPr rtl="0" eaLnBrk="1" fontAlgn="t" latinLnBrk="0" hangingPunct="1"/>
            <a:r>
              <a:rPr lang="en-US" sz="1200" b="0" i="0" u="none" strike="noStrike" kern="1200" dirty="0" smtClean="0">
                <a:solidFill>
                  <a:schemeClr val="tx1"/>
                </a:solidFill>
                <a:latin typeface="+mn-lt"/>
                <a:ea typeface="+mn-ea"/>
                <a:cs typeface="+mn-cs"/>
              </a:rPr>
              <a:t>Verify if the indented learning outcomes are aligned with the current instructional problems.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0818DAD6-FD33-4AA2-BBEA-60BDFC07CEE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dirty="0" smtClean="0"/>
              <a:t>Now is the time to start</a:t>
            </a:r>
            <a:r>
              <a:rPr lang="en-US" baseline="0" dirty="0" smtClean="0"/>
              <a:t> the refining process which has four scopes of rethinking the original concept, re-specifying the requirements, redesigning the learning environment structure and redevelop the new elements. </a:t>
            </a:r>
          </a:p>
          <a:p>
            <a:endParaRPr lang="en-US" baseline="0" dirty="0" smtClean="0"/>
          </a:p>
          <a:p>
            <a:r>
              <a:rPr lang="en-US" baseline="0" dirty="0" smtClean="0"/>
              <a:t>Taking our previous example the following refinements are proposed:</a:t>
            </a:r>
          </a:p>
          <a:p>
            <a:endParaRPr lang="en-US" baseline="0" dirty="0" smtClean="0"/>
          </a:p>
          <a:p>
            <a:pPr>
              <a:buFont typeface="Arial" pitchFamily="34" charset="0"/>
              <a:buChar char="•"/>
            </a:pPr>
            <a:r>
              <a:rPr lang="en-US" baseline="0" dirty="0" smtClean="0"/>
              <a:t> re-think - more self-directed resources for practice that will also take away workload from facilitators, start collecting examples from specific regions with help of participants to build a library of cases</a:t>
            </a:r>
          </a:p>
          <a:p>
            <a:pPr>
              <a:buFont typeface="Arial" pitchFamily="34" charset="0"/>
              <a:buChar char="•"/>
            </a:pPr>
            <a:r>
              <a:rPr lang="en-US" baseline="0" dirty="0" smtClean="0"/>
              <a:t> re-specify – map with the satellite enabling skills for meteorological forecasters, specify prerequisites, adjust objectives to reflect enabling skills and remove unnecessary items</a:t>
            </a:r>
          </a:p>
          <a:p>
            <a:pPr>
              <a:buFont typeface="Arial" pitchFamily="34" charset="0"/>
              <a:buChar char="•"/>
            </a:pPr>
            <a:r>
              <a:rPr lang="en-US" baseline="0" dirty="0" smtClean="0"/>
              <a:t> re-design – search for new resources for example on application of satellite images for high impact weather, change the sequence of the lessons, add an activity on VIS channel, adjust a resource on RGB so it supports better the objective of “selecting the </a:t>
            </a:r>
            <a:r>
              <a:rPr lang="en-US" sz="1200" dirty="0" smtClean="0"/>
              <a:t>distinguish between different RGB combinations and choose the best RGB for different forecasting applications”, find a more in-dept resource on WV</a:t>
            </a:r>
            <a:r>
              <a:rPr lang="en-US" sz="1200" baseline="0" dirty="0" smtClean="0"/>
              <a:t> images, </a:t>
            </a:r>
            <a:r>
              <a:rPr lang="en-US" sz="1200" dirty="0" smtClean="0">
                <a:latin typeface="HP Simplified" pitchFamily="34" charset="0"/>
              </a:rPr>
              <a:t>introduce more inquiry learning? Balance physics continent at the beginning with practical examples. Develop simplified</a:t>
            </a:r>
            <a:r>
              <a:rPr lang="en-US" sz="1200" baseline="0" dirty="0" smtClean="0">
                <a:latin typeface="HP Simplified" pitchFamily="34" charset="0"/>
              </a:rPr>
              <a:t> graphics to introduce physical concept. Move the theory to optional material in order to make this more practical. H</a:t>
            </a:r>
            <a:r>
              <a:rPr lang="en-US" sz="1200" dirty="0" smtClean="0">
                <a:latin typeface="HP Simplified" pitchFamily="34" charset="0"/>
              </a:rPr>
              <a:t>ow this approach can be applied to other activates?)</a:t>
            </a:r>
            <a:endParaRPr lang="en-US" baseline="0" dirty="0" smtClean="0"/>
          </a:p>
          <a:p>
            <a:pPr>
              <a:buFont typeface="Arial" pitchFamily="34" charset="0"/>
              <a:buChar char="•"/>
            </a:pPr>
            <a:r>
              <a:rPr lang="en-US" baseline="0" dirty="0" smtClean="0"/>
              <a:t> re-develop – update the course website according to the new design</a:t>
            </a:r>
          </a:p>
          <a:p>
            <a:r>
              <a:rPr lang="en-US" dirty="0" smtClean="0"/>
              <a:t>In</a:t>
            </a:r>
            <a:r>
              <a:rPr lang="en-US" baseline="0" dirty="0" smtClean="0"/>
              <a:t> addition and in the future it would be beneficial to consider more usage of techniques for learning analytics, which were briefly mentioned at the beginning of this week in Patrick’s presentation. This would especially apply to the improvement of online learning environment. Moreover, embedding some universal quality management principles in the re-specification phase could be of benefit. Lastly, I would suggest to explore further relevance of well-established change management techniques for the re-development phase in case we talk about a large scale project. This would apply for both online and on-site learning environment. </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5"/>
          </p:nvPr>
        </p:nvSpPr>
        <p:spPr/>
        <p:txBody>
          <a:bodyPr/>
          <a:lstStyle/>
          <a:p>
            <a:pPr>
              <a:defRPr/>
            </a:pPr>
            <a:fld id="{0818DAD6-FD33-4AA2-BBEA-60BDFC07CEE6}"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latin typeface="+mn-lt"/>
                <a:ea typeface="+mn-ea"/>
                <a:cs typeface="+mn-cs"/>
              </a:rPr>
              <a:t>Image borrowed</a:t>
            </a:r>
            <a:r>
              <a:rPr lang="en-GB" sz="1200" b="0" i="0" kern="1200" baseline="0" dirty="0" smtClean="0">
                <a:solidFill>
                  <a:schemeClr val="tx1"/>
                </a:solidFill>
                <a:latin typeface="+mn-lt"/>
                <a:ea typeface="+mn-ea"/>
                <a:cs typeface="+mn-cs"/>
              </a:rPr>
              <a:t> from </a:t>
            </a:r>
            <a:r>
              <a:rPr lang="en-GB" sz="1200" b="0" i="0" kern="1200" dirty="0" smtClean="0">
                <a:solidFill>
                  <a:schemeClr val="tx1"/>
                </a:solidFill>
                <a:latin typeface="+mn-lt"/>
                <a:ea typeface="+mn-ea"/>
                <a:cs typeface="+mn-cs"/>
              </a:rPr>
              <a:t>William Murphy: https://www.flickr.com/photos/infomatique/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HP Simplified" pitchFamily="34" charset="0"/>
              </a:rPr>
              <a:t>Every</a:t>
            </a:r>
            <a:r>
              <a:rPr lang="en-US" sz="1200" baseline="0" dirty="0" smtClean="0">
                <a:latin typeface="HP Simplified" pitchFamily="34" charset="0"/>
              </a:rPr>
              <a:t> time packing for holidays, I have a camera on my to-take list. Every time taking a picture, I think a little bit about the shuttle speed and aperture settings. Every time taking picture with my phone, I think only about the image in front of me, as all the other settings are automated.  Once or twice when starting being </a:t>
            </a:r>
            <a:r>
              <a:rPr lang="en-US" sz="1200" i="1" baseline="0" dirty="0" smtClean="0">
                <a:latin typeface="HP Simplified" pitchFamily="34" charset="0"/>
              </a:rPr>
              <a:t>curious </a:t>
            </a:r>
            <a:r>
              <a:rPr lang="en-US" sz="1200" baseline="0" dirty="0" smtClean="0">
                <a:latin typeface="HP Simplified" pitchFamily="34" charset="0"/>
              </a:rPr>
              <a:t>about photography, I asked myself and Internet, how does an old-fashion</a:t>
            </a:r>
            <a:r>
              <a:rPr lang="en-US" sz="1200" dirty="0" smtClean="0">
                <a:latin typeface="HP Simplified" pitchFamily="34" charset="0"/>
              </a:rPr>
              <a:t> reflex camera </a:t>
            </a:r>
            <a:r>
              <a:rPr lang="en-US" sz="1200" baseline="0" dirty="0" smtClean="0">
                <a:latin typeface="HP Simplified" pitchFamily="34" charset="0"/>
              </a:rPr>
              <a:t>work?</a:t>
            </a:r>
            <a:endParaRPr lang="en-US" sz="1200" dirty="0" smtClean="0">
              <a:latin typeface="HP Simplified" pitchFamily="34" charset="0"/>
            </a:endParaRPr>
          </a:p>
          <a:p>
            <a:endParaRPr lang="es-ES" sz="1200" b="0" i="0" kern="1200" dirty="0" smtClean="0">
              <a:solidFill>
                <a:schemeClr val="tx1"/>
              </a:solidFill>
              <a:latin typeface="+mn-lt"/>
              <a:ea typeface="+mn-ea"/>
              <a:cs typeface="+mn-cs"/>
            </a:endParaRPr>
          </a:p>
          <a:p>
            <a:r>
              <a:rPr lang="en-US" sz="1200" b="0" i="0" kern="1200" noProof="0" dirty="0" smtClean="0">
                <a:solidFill>
                  <a:schemeClr val="tx1"/>
                </a:solidFill>
                <a:latin typeface="+mn-lt"/>
                <a:ea typeface="+mn-ea"/>
                <a:cs typeface="+mn-cs"/>
              </a:rPr>
              <a:t>Description</a:t>
            </a:r>
            <a:r>
              <a:rPr lang="es-ES" sz="1200" b="0" i="0" kern="1200" dirty="0" smtClean="0">
                <a:solidFill>
                  <a:schemeClr val="tx1"/>
                </a:solidFill>
                <a:latin typeface="+mn-lt"/>
                <a:ea typeface="+mn-ea"/>
                <a:cs typeface="+mn-cs"/>
              </a:rPr>
              <a:t> of </a:t>
            </a:r>
            <a:r>
              <a:rPr lang="en-US" sz="1200" dirty="0" smtClean="0">
                <a:latin typeface="HP Simplified" pitchFamily="34" charset="0"/>
              </a:rPr>
              <a:t>a single-lens reflex 35 mm camera. The eye sees approximately what the film will record.</a:t>
            </a:r>
          </a:p>
          <a:p>
            <a:r>
              <a:rPr lang="en-US" sz="1200" dirty="0" smtClean="0">
                <a:latin typeface="HP Simplified" pitchFamily="34" charset="0"/>
              </a:rPr>
              <a:t>The mirror allows the viewer to see through the lens. Light is bounced from a mirror through a </a:t>
            </a:r>
            <a:r>
              <a:rPr lang="en-US" sz="1200" dirty="0" err="1" smtClean="0">
                <a:latin typeface="HP Simplified" pitchFamily="34" charset="0"/>
              </a:rPr>
              <a:t>pentaprism</a:t>
            </a:r>
            <a:r>
              <a:rPr lang="en-US" sz="1200" dirty="0" smtClean="0">
                <a:latin typeface="HP Simplified" pitchFamily="34" charset="0"/>
              </a:rPr>
              <a:t> to the viewer's eye while choosing the object for photography. The shutter button lifts the viewing mirror while opening the shutter to allow the light to fall on the film. (http://hyperphysics.phy-astr.gsu.edu/hbase/geoopt/slr.html).</a:t>
            </a:r>
          </a:p>
          <a:p>
            <a:endParaRPr lang="es-E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a:t>
            </a:r>
            <a:r>
              <a:rPr lang="en-US" baseline="0" dirty="0" smtClean="0"/>
              <a:t> we don’t have a luxury of time available to stop and reflect on the question how does something work. Some procedures become automated and habitual if we perform them multiple times. Or there is simply no reason to question procedures. We are happy that they work.</a:t>
            </a:r>
          </a:p>
          <a:p>
            <a:endParaRPr lang="en-US" baseline="0" dirty="0" smtClean="0"/>
          </a:p>
          <a:p>
            <a:r>
              <a:rPr lang="en-US" dirty="0" smtClean="0"/>
              <a:t>I wanted</a:t>
            </a:r>
            <a:r>
              <a:rPr lang="en-US" baseline="0" dirty="0" smtClean="0"/>
              <a:t> to know how the single-reflex works out of curiosity and to gain understanding of the product. There might be, or might have been other reasons to ask this question. Taking for example an older model of the camera, the model is outdated in comparison to the newer version. There was a time that that engineers looked into the product and decided how to improve its quality to release the new upgraded version. What can be other rationale for wanting to know how a product works? For instance, cost reduction of the existing production, benchmarking to compare a group of similar products, evaluating a competing product.</a:t>
            </a:r>
            <a:endParaRPr lang="en-US" dirty="0" smtClean="0"/>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product is designed</a:t>
            </a:r>
            <a:r>
              <a:rPr lang="en-US" baseline="0" dirty="0" smtClean="0"/>
              <a:t> and develop from scratch, so if the single-reflex camera did not exist yet, one of the appropriate approaches would be forward engineering. ON the contrary, when the product or system already exists, reverse engineering or combination of both applies. Even if in this workshop we are not asked to improve new imagery instruments to be placed on the next generation satellites, or copy what Japanese already have in place </a:t>
            </a:r>
            <a:r>
              <a:rPr lang="en-US" baseline="0" dirty="0" smtClean="0">
                <a:sym typeface="Wingdings" pitchFamily="2" charset="2"/>
              </a:rPr>
              <a:t>, knowing </a:t>
            </a:r>
            <a:r>
              <a:rPr lang="en-US" baseline="0" dirty="0" smtClean="0"/>
              <a:t> general principles of reverse engineering may be useful for quality improvement of existing training systems. What are the principles? First of all it is worth to remember simple definition of reversed engineering, which is a </a:t>
            </a:r>
            <a:r>
              <a:rPr lang="en-US" sz="1200" baseline="0" dirty="0" smtClean="0">
                <a:latin typeface="HP Simplified" pitchFamily="34" charset="0"/>
              </a:rPr>
              <a:t>“p</a:t>
            </a:r>
            <a:r>
              <a:rPr lang="en-US" sz="1200" dirty="0" smtClean="0">
                <a:latin typeface="HP Simplified" pitchFamily="34" charset="0"/>
              </a:rPr>
              <a:t>rocess of information getting and analysis from </a:t>
            </a:r>
            <a:r>
              <a:rPr lang="en-US" sz="1200" b="0" dirty="0" smtClean="0">
                <a:latin typeface="HP Simplified" pitchFamily="34" charset="0"/>
              </a:rPr>
              <a:t>existent systems,</a:t>
            </a:r>
            <a:r>
              <a:rPr lang="en-US" sz="1200" dirty="0" smtClean="0">
                <a:latin typeface="HP Simplified" pitchFamily="34" charset="0"/>
              </a:rPr>
              <a:t> in order to optimize systems being developed.” Secondly,</a:t>
            </a:r>
            <a:r>
              <a:rPr lang="en-US" sz="1200" baseline="0" dirty="0" smtClean="0">
                <a:latin typeface="HP Simplified" pitchFamily="34" charset="0"/>
              </a:rPr>
              <a:t> there are different models that reverse engineering applies, however for the scope of the task that will be presented in a minute, highlighting the main four steps may be enough. These are:</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i="0" u="none" dirty="0" smtClean="0">
                <a:latin typeface="HP Simplified" pitchFamily="34" charset="0"/>
              </a:rPr>
              <a:t>Observe and assess the mechanisms that make the device work</a:t>
            </a:r>
            <a:endParaRPr lang="en-US" b="0" dirty="0" smtClean="0">
              <a:latin typeface="HP Simplified"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i="0" u="none" dirty="0" smtClean="0">
                <a:latin typeface="HP Simplified" pitchFamily="34" charset="0"/>
              </a:rPr>
              <a:t>Dissect and study the inner workings of a mechanical device</a:t>
            </a:r>
            <a:endParaRPr lang="en-US" b="0" dirty="0" smtClean="0">
              <a:latin typeface="HP Simplified"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i="0" u="none" dirty="0" smtClean="0">
                <a:latin typeface="HP Simplified" pitchFamily="34" charset="0"/>
              </a:rPr>
              <a:t>Compare the actual device to your observations</a:t>
            </a:r>
            <a:endParaRPr lang="en-US" b="0" dirty="0" smtClean="0">
              <a:latin typeface="HP Simplified"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dirty="0" smtClean="0">
                <a:latin typeface="HP Simplified" pitchFamily="34" charset="0"/>
              </a:rPr>
              <a:t>Suggest improvements</a:t>
            </a:r>
            <a:endParaRPr lang="en-US" b="0" baseline="0" dirty="0" smtClean="0"/>
          </a:p>
          <a:p>
            <a:r>
              <a:rPr lang="en-US" baseline="0" dirty="0" smtClean="0"/>
              <a:t>[Need a reference]</a:t>
            </a:r>
            <a:endParaRPr lang="en-US" dirty="0"/>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think where else, except</a:t>
            </a:r>
            <a:r>
              <a:rPr lang="en-US" baseline="0" dirty="0" smtClean="0"/>
              <a:t> mechanical engineering, </a:t>
            </a:r>
            <a:r>
              <a:rPr lang="en-US" dirty="0" smtClean="0"/>
              <a:t>these overall rules of reverse engineering,</a:t>
            </a:r>
            <a:r>
              <a:rPr lang="en-US" baseline="0" dirty="0" smtClean="0"/>
              <a:t> which is analyzing existing system for better understanding and optimization, can bring benefit. Reverse </a:t>
            </a:r>
            <a:r>
              <a:rPr lang="en-US" dirty="0" smtClean="0">
                <a:latin typeface="HP Simplified" pitchFamily="34" charset="0"/>
              </a:rPr>
              <a:t>engineering is and could be applied in many different fields, like software, cognitive science, espionage</a:t>
            </a:r>
            <a:r>
              <a:rPr lang="en-US" baseline="0" dirty="0" smtClean="0">
                <a:latin typeface="HP Simplified" pitchFamily="34" charset="0"/>
              </a:rPr>
              <a:t> and training. Everyone is impatiently looking for an exciting spy story, or ways of optimizing our cognitive capacities, or together improve some apps, but following the scope of the workshop we will explore benefits of reverse engineering approach in training.</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More</a:t>
            </a:r>
            <a:r>
              <a:rPr lang="en-US" baseline="0" dirty="0" smtClean="0"/>
              <a:t> one how reverse engineering is used in cognitive science at </a:t>
            </a:r>
            <a:r>
              <a:rPr lang="en-US" dirty="0" smtClean="0"/>
              <a:t>http://www.engineeringchallenges.org/9109.aspx-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Also consider evolutionary biology as reverse engineering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talk about training, a training course is one of the most frequent solution. Nevertheless, there are other solutions available for training, like COMET lessons, other interactive resources presented in this workshop (simulators, interactive exercises, websites like </a:t>
            </a:r>
            <a:r>
              <a:rPr lang="en-US" baseline="0" dirty="0" err="1" smtClean="0"/>
              <a:t>eport</a:t>
            </a:r>
            <a:r>
              <a:rPr lang="en-US" baseline="0" dirty="0" smtClean="0"/>
              <a:t>), weather briefings etc. To bring our thinking beyond a course for a moment, let’s use a term learning environment(s), which allows to captures variety of solutions.</a:t>
            </a:r>
          </a:p>
          <a:p>
            <a:endParaRPr lang="en-US" baseline="0" dirty="0" smtClean="0"/>
          </a:p>
          <a:p>
            <a:r>
              <a:rPr lang="en-US" baseline="0" dirty="0" smtClean="0"/>
              <a:t>Looking at an existing mechanical system, like a camera, a few reasons for its analysis have been established. What about learning environment? Why would we bother to pose a question about how does it work? Surprisingly, the reasons can be similar, like quality improvement, pure understanding, cost reduction, or evaluating competitors (or possible partners). And there is even more…</a:t>
            </a:r>
            <a:endParaRPr lang="en-US" dirty="0"/>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Benchmarking was present also on the list for a mechanical system review. More specifically for the learning environment there can be internal and external motivators for the revision. These are: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Changes in legal guidelines and relevant policies affecting the course.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Progress or change in the domain field.</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Updates in teaching and learning methodologies.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Updates in relevant technologies.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a:t>
            </a:r>
            <a:r>
              <a:rPr lang="en-US" baseline="0" dirty="0" smtClean="0"/>
              <a:t> am confident that most of us can relate to at least one of the motivators listed.</a:t>
            </a:r>
            <a:endParaRPr lang="en-US" dirty="0"/>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But</a:t>
            </a:r>
            <a:r>
              <a:rPr lang="en-US" baseline="0" dirty="0" smtClean="0"/>
              <a:t> why to use an engineering model and not something mores specific defined for instruction and learning environments? Some of you may have came across instructional systems design (ISD) models, which introduce more systematic approach to design of courses, lessons, or generally learning environments. ISD provides s</a:t>
            </a:r>
            <a:r>
              <a:rPr lang="en-US" dirty="0" smtClean="0"/>
              <a:t>ystematic guidelines instructional designers follow in order to create a workshop, a course, a curriculum, an instructional program, or a training session” (McGriff, 2001). “The application of a systems approach to training insures that training programs and the required support materials are continually developed in an effective and efficient manner to match the variety of needs in an ever rapidly changing environment.” (Clark, 2000).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One of the most known ISD model called ADDIE, includes five phases of analysis, design, development, implementation and evaluation. As shown on the chart, ADDIE is a continuous process and once we are in the loop, we will be repeating it with every updated release of the learning product. Some variations of ADDIE appear more iterating, but still with a fixed structure.</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Another ISD model developed by Kemp presents more appealing systemic approach. It is appealing for everyone who agrees with more recent systems learning theories, which see educational and learning environments as complex systems, where various elements reciprocally influence each other rather than follow a liner cause-effect chain. Not getting to deep into details, the second ISD model consists of similar stages but leaves the elements more flexibility. In principle all the ISD model address the same questions: Where are we going? How are we going to get there? And how will we know that we got there? And how will it all fit together?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ISD models are easier to follow when we need to design a new system (learning environment). Nevertheless they do not present evident instructions for a review of an existing system, especially in case ISD was not used in the first place. Significant part of the ID literature provides vague instruction for revision such as “</a:t>
            </a:r>
            <a:r>
              <a:rPr lang="en-US" sz="1200" kern="1200" dirty="0" smtClean="0">
                <a:solidFill>
                  <a:schemeClr val="tx1"/>
                </a:solidFill>
                <a:latin typeface="+mn-lt"/>
                <a:ea typeface="+mn-ea"/>
                <a:cs typeface="+mn-cs"/>
              </a:rPr>
              <a:t>Revise Instruction. What changes need to be made based on the formative evaluation? (This step includes making the revisions.)” (The </a:t>
            </a:r>
            <a:r>
              <a:rPr lang="en-US" sz="1200" kern="1200" dirty="0" err="1" smtClean="0">
                <a:solidFill>
                  <a:schemeClr val="tx1"/>
                </a:solidFill>
                <a:latin typeface="+mn-lt"/>
                <a:ea typeface="+mn-ea"/>
                <a:cs typeface="+mn-cs"/>
              </a:rPr>
              <a:t>Herridge</a:t>
            </a:r>
            <a:r>
              <a:rPr lang="en-US" sz="1200" kern="1200" baseline="0" dirty="0" smtClean="0">
                <a:solidFill>
                  <a:schemeClr val="tx1"/>
                </a:solidFill>
                <a:latin typeface="+mn-lt"/>
                <a:ea typeface="+mn-ea"/>
                <a:cs typeface="+mn-cs"/>
              </a:rPr>
              <a:t> Group, 2004, p. 20).</a:t>
            </a:r>
            <a:endParaRPr lang="en-US" baseline="0" dirty="0" smtClean="0"/>
          </a:p>
          <a:p>
            <a:endParaRPr lang="en-US" baseline="0" dirty="0" smtClean="0"/>
          </a:p>
          <a:p>
            <a:r>
              <a:rPr lang="en-GB" dirty="0" smtClean="0"/>
              <a:t>Clark, D. (2000), Introduction to Instructional System Design.</a:t>
            </a:r>
            <a:r>
              <a:rPr lang="en-GB" baseline="0" dirty="0" smtClean="0"/>
              <a:t> Retrieved from: http://www.nwlink.com/~donclark/hrd/sat.html</a:t>
            </a:r>
            <a:endParaRPr lang="en-GB" dirty="0" smtClean="0"/>
          </a:p>
          <a:p>
            <a:r>
              <a:rPr lang="en-GB" dirty="0" smtClean="0"/>
              <a:t>McGriff, S. (2001), Instructional Systems Design Models, Pennsylvania State University. </a:t>
            </a:r>
          </a:p>
          <a:p>
            <a:r>
              <a:rPr lang="en-GB" dirty="0" smtClean="0"/>
              <a:t>The</a:t>
            </a:r>
            <a:r>
              <a:rPr lang="en-GB" baseline="0" dirty="0" smtClean="0"/>
              <a:t> </a:t>
            </a:r>
            <a:r>
              <a:rPr lang="en-GB" baseline="0" dirty="0" err="1" smtClean="0"/>
              <a:t>Herridge</a:t>
            </a:r>
            <a:r>
              <a:rPr lang="en-GB" baseline="0" dirty="0" smtClean="0"/>
              <a:t> Group. (2004). T</a:t>
            </a:r>
            <a:r>
              <a:rPr lang="en-US" sz="1200" kern="1200" dirty="0" smtClean="0">
                <a:solidFill>
                  <a:schemeClr val="tx1"/>
                </a:solidFill>
                <a:latin typeface="+mn-lt"/>
                <a:ea typeface="+mn-ea"/>
                <a:cs typeface="+mn-cs"/>
              </a:rPr>
              <a:t>he Use of Traditional Instructional Systems Design Models for eLearning.</a:t>
            </a:r>
            <a:r>
              <a:rPr lang="en-US" sz="1200" kern="1200" baseline="0" dirty="0" smtClean="0">
                <a:solidFill>
                  <a:schemeClr val="tx1"/>
                </a:solidFill>
                <a:latin typeface="+mn-lt"/>
                <a:ea typeface="+mn-ea"/>
                <a:cs typeface="+mn-cs"/>
              </a:rPr>
              <a:t> Retrieved from: http://www.herridgegroup.com/pdfs/the%20use%20of%20traditional%20isd%20for%20elearning.pdf</a:t>
            </a:r>
          </a:p>
          <a:p>
            <a:endParaRPr lang="en-US" sz="1200" kern="1200" dirty="0" smtClean="0">
              <a:solidFill>
                <a:schemeClr val="tx1"/>
              </a:solidFill>
              <a:latin typeface="+mn-lt"/>
              <a:ea typeface="+mn-ea"/>
              <a:cs typeface="+mn-cs"/>
            </a:endParaRP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4AB5AB9-C368-44D1-AF5D-BBC042028BF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90C16EC-529C-45F9-820A-B6AAAF4FC360}" type="datetime1">
              <a:rPr lang="en-US" smtClean="0"/>
              <a:pPr>
                <a:defRPr/>
              </a:pPr>
              <a:t>9/8/2015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a:p>
        </p:txBody>
      </p:sp>
      <p:sp>
        <p:nvSpPr>
          <p:cNvPr id="6" name="Slide Number Placeholder 5"/>
          <p:cNvSpPr>
            <a:spLocks noGrp="1"/>
          </p:cNvSpPr>
          <p:nvPr>
            <p:ph type="sldNum" sz="quarter" idx="12"/>
          </p:nvPr>
        </p:nvSpPr>
        <p:spPr/>
        <p:txBody>
          <a:bodyPr/>
          <a:lstStyle>
            <a:lvl1pPr>
              <a:defRPr/>
            </a:lvl1pPr>
          </a:lstStyle>
          <a:p>
            <a:pPr>
              <a:defRPr/>
            </a:pPr>
            <a:fld id="{CB37C720-506C-4D1F-8257-E0131982CD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1B9290-A1AB-47D3-8941-8087B24EE9DC}" type="datetime1">
              <a:rPr lang="en-US" smtClean="0"/>
              <a:pPr>
                <a:defRPr/>
              </a:pPr>
              <a:t>9/8/2015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a:p>
        </p:txBody>
      </p:sp>
      <p:sp>
        <p:nvSpPr>
          <p:cNvPr id="6" name="Slide Number Placeholder 5"/>
          <p:cNvSpPr>
            <a:spLocks noGrp="1"/>
          </p:cNvSpPr>
          <p:nvPr>
            <p:ph type="sldNum" sz="quarter" idx="12"/>
          </p:nvPr>
        </p:nvSpPr>
        <p:spPr/>
        <p:txBody>
          <a:bodyPr/>
          <a:lstStyle>
            <a:lvl1pPr>
              <a:defRPr/>
            </a:lvl1pPr>
          </a:lstStyle>
          <a:p>
            <a:pPr>
              <a:defRPr/>
            </a:pPr>
            <a:fld id="{3F44CA28-3F68-499A-A160-784D981A4E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409F63-02E6-4130-A3C7-11EEBF7F42F5}" type="datetime1">
              <a:rPr lang="en-US" smtClean="0"/>
              <a:pPr>
                <a:defRPr/>
              </a:pPr>
              <a:t>9/8/2015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a:p>
        </p:txBody>
      </p:sp>
      <p:sp>
        <p:nvSpPr>
          <p:cNvPr id="6" name="Slide Number Placeholder 5"/>
          <p:cNvSpPr>
            <a:spLocks noGrp="1"/>
          </p:cNvSpPr>
          <p:nvPr>
            <p:ph type="sldNum" sz="quarter" idx="12"/>
          </p:nvPr>
        </p:nvSpPr>
        <p:spPr/>
        <p:txBody>
          <a:bodyPr/>
          <a:lstStyle>
            <a:lvl1pPr>
              <a:defRPr/>
            </a:lvl1pPr>
          </a:lstStyle>
          <a:p>
            <a:pPr>
              <a:defRPr/>
            </a:pPr>
            <a:fld id="{A8B9D19E-0E92-4446-8382-DDB5D35EC0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EC358E-DDCA-4046-98EB-EEAC29056F68}" type="datetime1">
              <a:rPr lang="en-US" smtClean="0"/>
              <a:pPr>
                <a:defRPr/>
              </a:pPr>
              <a:t>9/8/2015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DECB5F-BE62-43F8-BF20-792684A23F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6FC345-325F-4938-A92B-5E532DC3BD92}" type="datetime1">
              <a:rPr lang="en-US" smtClean="0"/>
              <a:pPr>
                <a:defRPr/>
              </a:pPr>
              <a:t>9/8/2015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a:p>
        </p:txBody>
      </p:sp>
      <p:sp>
        <p:nvSpPr>
          <p:cNvPr id="6" name="Slide Number Placeholder 5"/>
          <p:cNvSpPr>
            <a:spLocks noGrp="1"/>
          </p:cNvSpPr>
          <p:nvPr>
            <p:ph type="sldNum" sz="quarter" idx="12"/>
          </p:nvPr>
        </p:nvSpPr>
        <p:spPr/>
        <p:txBody>
          <a:bodyPr/>
          <a:lstStyle>
            <a:lvl1pPr>
              <a:defRPr/>
            </a:lvl1pPr>
          </a:lstStyle>
          <a:p>
            <a:pPr>
              <a:defRPr/>
            </a:pPr>
            <a:fld id="{5C255526-E635-4EDD-BF67-7B192A57FF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08EC43B-95D2-481F-A699-A3E80B378E72}" type="datetime1">
              <a:rPr lang="en-US" smtClean="0"/>
              <a:pPr>
                <a:defRPr/>
              </a:pPr>
              <a:t>9/8/2015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a:p>
        </p:txBody>
      </p:sp>
      <p:sp>
        <p:nvSpPr>
          <p:cNvPr id="7" name="Slide Number Placeholder 5"/>
          <p:cNvSpPr>
            <a:spLocks noGrp="1"/>
          </p:cNvSpPr>
          <p:nvPr>
            <p:ph type="sldNum" sz="quarter" idx="12"/>
          </p:nvPr>
        </p:nvSpPr>
        <p:spPr/>
        <p:txBody>
          <a:bodyPr/>
          <a:lstStyle>
            <a:lvl1pPr>
              <a:defRPr/>
            </a:lvl1pPr>
          </a:lstStyle>
          <a:p>
            <a:pPr>
              <a:defRPr/>
            </a:pPr>
            <a:fld id="{C41811EA-8FDE-4A22-8C38-E5B5185516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69EE50-CB50-4D25-BFCB-32F073A89A0D}" type="datetime1">
              <a:rPr lang="en-US" smtClean="0"/>
              <a:pPr>
                <a:defRPr/>
              </a:pPr>
              <a:t>9/8/2015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a:p>
        </p:txBody>
      </p:sp>
      <p:sp>
        <p:nvSpPr>
          <p:cNvPr id="9" name="Slide Number Placeholder 5"/>
          <p:cNvSpPr>
            <a:spLocks noGrp="1"/>
          </p:cNvSpPr>
          <p:nvPr>
            <p:ph type="sldNum" sz="quarter" idx="12"/>
          </p:nvPr>
        </p:nvSpPr>
        <p:spPr/>
        <p:txBody>
          <a:bodyPr/>
          <a:lstStyle>
            <a:lvl1pPr>
              <a:defRPr/>
            </a:lvl1pPr>
          </a:lstStyle>
          <a:p>
            <a:pPr>
              <a:defRPr/>
            </a:pPr>
            <a:fld id="{E81E7B93-8378-43BF-BBED-FB2430347B1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199D69-CD01-4E2E-ADBC-4E809C6A3D30}" type="datetime1">
              <a:rPr lang="en-US" smtClean="0"/>
              <a:pPr>
                <a:defRPr/>
              </a:pPr>
              <a:t>9/8/2015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a:p>
        </p:txBody>
      </p:sp>
      <p:sp>
        <p:nvSpPr>
          <p:cNvPr id="5" name="Slide Number Placeholder 5"/>
          <p:cNvSpPr>
            <a:spLocks noGrp="1"/>
          </p:cNvSpPr>
          <p:nvPr>
            <p:ph type="sldNum" sz="quarter" idx="12"/>
          </p:nvPr>
        </p:nvSpPr>
        <p:spPr/>
        <p:txBody>
          <a:bodyPr/>
          <a:lstStyle>
            <a:lvl1pPr>
              <a:defRPr/>
            </a:lvl1pPr>
          </a:lstStyle>
          <a:p>
            <a:pPr>
              <a:defRPr/>
            </a:pPr>
            <a:fld id="{3D058FAD-1D43-4915-BA9A-A6C1D15FAF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B315DC-3AEA-4061-BC27-7EA2C8D0E9BB}" type="datetime1">
              <a:rPr lang="en-US" smtClean="0"/>
              <a:pPr>
                <a:defRPr/>
              </a:pPr>
              <a:t>9/8/2015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a:p>
        </p:txBody>
      </p:sp>
      <p:sp>
        <p:nvSpPr>
          <p:cNvPr id="4" name="Slide Number Placeholder 5"/>
          <p:cNvSpPr>
            <a:spLocks noGrp="1"/>
          </p:cNvSpPr>
          <p:nvPr>
            <p:ph type="sldNum" sz="quarter" idx="12"/>
          </p:nvPr>
        </p:nvSpPr>
        <p:spPr/>
        <p:txBody>
          <a:bodyPr/>
          <a:lstStyle>
            <a:lvl1pPr>
              <a:defRPr/>
            </a:lvl1pPr>
          </a:lstStyle>
          <a:p>
            <a:pPr>
              <a:defRPr/>
            </a:pPr>
            <a:fld id="{48D80070-2F60-4521-AF30-07D8021C23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448B81-0667-4C3C-84DC-F5C0DBF22AA1}" type="datetime1">
              <a:rPr lang="en-US" smtClean="0"/>
              <a:pPr>
                <a:defRPr/>
              </a:pPr>
              <a:t>9/8/2015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a:p>
        </p:txBody>
      </p:sp>
      <p:sp>
        <p:nvSpPr>
          <p:cNvPr id="7" name="Slide Number Placeholder 5"/>
          <p:cNvSpPr>
            <a:spLocks noGrp="1"/>
          </p:cNvSpPr>
          <p:nvPr>
            <p:ph type="sldNum" sz="quarter" idx="12"/>
          </p:nvPr>
        </p:nvSpPr>
        <p:spPr/>
        <p:txBody>
          <a:bodyPr/>
          <a:lstStyle>
            <a:lvl1pPr>
              <a:defRPr/>
            </a:lvl1pPr>
          </a:lstStyle>
          <a:p>
            <a:pPr>
              <a:defRPr/>
            </a:pPr>
            <a:fld id="{E7E5D201-8AEC-429B-8ACB-4EEB0CF4EF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64DC8B-E069-45FD-87DD-2E26D7C435EF}" type="datetime1">
              <a:rPr lang="en-US" smtClean="0"/>
              <a:pPr>
                <a:defRPr/>
              </a:pPr>
              <a:t>9/8/2015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Maja Kuna-Parrish (EUMETSAT) CALMet 2015</a:t>
            </a:r>
            <a:endParaRPr lang="en-US"/>
          </a:p>
        </p:txBody>
      </p:sp>
      <p:sp>
        <p:nvSpPr>
          <p:cNvPr id="7" name="Slide Number Placeholder 5"/>
          <p:cNvSpPr>
            <a:spLocks noGrp="1"/>
          </p:cNvSpPr>
          <p:nvPr>
            <p:ph type="sldNum" sz="quarter" idx="12"/>
          </p:nvPr>
        </p:nvSpPr>
        <p:spPr/>
        <p:txBody>
          <a:bodyPr/>
          <a:lstStyle>
            <a:lvl1pPr>
              <a:defRPr/>
            </a:lvl1pPr>
          </a:lstStyle>
          <a:p>
            <a:pPr>
              <a:defRPr/>
            </a:pPr>
            <a:fld id="{34059AE5-9D5C-4CD1-9184-8C91B2F8E9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23BBC99-5D3E-42CD-A48B-8F0423205911}" type="datetime1">
              <a:rPr lang="en-US" smtClean="0"/>
              <a:pPr>
                <a:defRPr/>
              </a:pPr>
              <a:t>9/8/2015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t>Maja Kuna-Parrish (EUMETSAT)</a:t>
            </a:r>
          </a:p>
          <a:p>
            <a:pPr>
              <a:defRPr/>
            </a:pPr>
            <a:r>
              <a:rPr lang="en-US" dirty="0" err="1" smtClean="0"/>
              <a:t>CALMet</a:t>
            </a:r>
            <a:r>
              <a:rPr lang="en-US" dirty="0" smtClean="0"/>
              <a:t> 2015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778F15-F7D9-42EB-8DE4-03CDCDF050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Maja Kuna-Parrish (EUMETSAT) CALMet 2015</a:t>
            </a:r>
            <a:endParaRPr lang="en-US" dirty="0"/>
          </a:p>
        </p:txBody>
      </p:sp>
      <p:pic>
        <p:nvPicPr>
          <p:cNvPr id="1026" name="Picture 2" descr="004"/>
          <p:cNvPicPr>
            <a:picLocks noChangeAspect="1" noChangeArrowheads="1"/>
          </p:cNvPicPr>
          <p:nvPr/>
        </p:nvPicPr>
        <p:blipFill>
          <a:blip r:embed="rId3" cstate="print">
            <a:lum contrast="20000"/>
          </a:blip>
          <a:srcRect/>
          <a:stretch>
            <a:fillRect/>
          </a:stretch>
        </p:blipFill>
        <p:spPr bwMode="auto">
          <a:xfrm>
            <a:off x="467544" y="1772816"/>
            <a:ext cx="8136904" cy="3413048"/>
          </a:xfrm>
          <a:prstGeom prst="rect">
            <a:avLst/>
          </a:prstGeom>
          <a:noFill/>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251520" y="260350"/>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RE model</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sp>
        <p:nvSpPr>
          <p:cNvPr id="6" name="Rectangle 5"/>
          <p:cNvSpPr/>
          <p:nvPr/>
        </p:nvSpPr>
        <p:spPr>
          <a:xfrm>
            <a:off x="0" y="1484784"/>
            <a:ext cx="9144000" cy="45365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38" name="Picture 2" descr="https://lh6.googleusercontent.com/3d6N7G--fMOzBX2Rk5TtEtpMqWaf_agi8zVLMOgXY-HBoKJKBdMjduqVw7QuaCk6A2NWpkGMdMU_o-QoycGuYNgEHAqYg8Y0xFFMJlSGachbD4puu3U1b0_ylks4Uio6eQ12bDA"/>
          <p:cNvPicPr>
            <a:picLocks noChangeAspect="1" noChangeArrowheads="1"/>
          </p:cNvPicPr>
          <p:nvPr/>
        </p:nvPicPr>
        <p:blipFill>
          <a:blip r:embed="rId3" cstate="print"/>
          <a:srcRect/>
          <a:stretch>
            <a:fillRect/>
          </a:stretch>
        </p:blipFill>
        <p:spPr bwMode="auto">
          <a:xfrm>
            <a:off x="0" y="1667906"/>
            <a:ext cx="9144000" cy="3705310"/>
          </a:xfrm>
          <a:prstGeom prst="rect">
            <a:avLst/>
          </a:prstGeom>
          <a:noFill/>
        </p:spPr>
      </p:pic>
      <p:sp>
        <p:nvSpPr>
          <p:cNvPr id="7" name="TextBox 6"/>
          <p:cNvSpPr txBox="1"/>
          <p:nvPr/>
        </p:nvSpPr>
        <p:spPr>
          <a:xfrm>
            <a:off x="0" y="5373216"/>
            <a:ext cx="9144000" cy="646331"/>
          </a:xfrm>
          <a:prstGeom prst="rect">
            <a:avLst/>
          </a:prstGeom>
          <a:noFill/>
        </p:spPr>
        <p:txBody>
          <a:bodyPr wrap="square" rtlCol="0">
            <a:spAutoFit/>
          </a:bodyPr>
          <a:lstStyle/>
          <a:p>
            <a:pPr algn="ctr"/>
            <a:r>
              <a:rPr lang="en-US" dirty="0">
                <a:latin typeface="HP Simplified" pitchFamily="34" charset="0"/>
              </a:rPr>
              <a:t>Byrne, E., “A Conceptual Foundation for Software Re-engineering,” Conference on Software Maintenance, 1992.</a:t>
            </a:r>
          </a:p>
        </p:txBody>
      </p:sp>
      <p:sp>
        <p:nvSpPr>
          <p:cNvPr id="8" name="Footer Placeholder 7"/>
          <p:cNvSpPr>
            <a:spLocks noGrp="1"/>
          </p:cNvSpPr>
          <p:nvPr>
            <p:ph type="ftr" sz="quarter" idx="11"/>
          </p:nvPr>
        </p:nvSpPr>
        <p:spPr/>
        <p:txBody>
          <a:bodyPr/>
          <a:lstStyle/>
          <a:p>
            <a:pPr>
              <a:defRPr/>
            </a:pPr>
            <a:r>
              <a:rPr lang="en-US" smtClean="0"/>
              <a:t>Maja Kuna-Parrish (EUMETSAT) CALMet 2015</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556792"/>
            <a:ext cx="9144000" cy="43204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Diagram 19"/>
          <p:cNvGraphicFramePr/>
          <p:nvPr>
            <p:extLst>
              <p:ext uri="{D42A27DB-BD31-4B8C-83A1-F6EECF244321}">
                <p14:modId xmlns:p14="http://schemas.microsoft.com/office/powerpoint/2010/main" xmlns="" val="40386561"/>
              </p:ext>
            </p:extLst>
          </p:nvPr>
        </p:nvGraphicFramePr>
        <p:xfrm>
          <a:off x="576064" y="1973064"/>
          <a:ext cx="8748464"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3"/>
          <p:cNvGrpSpPr/>
          <p:nvPr/>
        </p:nvGrpSpPr>
        <p:grpSpPr>
          <a:xfrm>
            <a:off x="6804248" y="2652688"/>
            <a:ext cx="1368152" cy="1368152"/>
            <a:chOff x="7451725" y="2276475"/>
            <a:chExt cx="1440000" cy="1440000"/>
          </a:xfrm>
        </p:grpSpPr>
        <p:sp>
          <p:nvSpPr>
            <p:cNvPr id="10" name="Oval 9"/>
            <p:cNvSpPr/>
            <p:nvPr/>
          </p:nvSpPr>
          <p:spPr>
            <a:xfrm>
              <a:off x="7451725" y="2276475"/>
              <a:ext cx="1440000" cy="1440000"/>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7524328" y="2852936"/>
              <a:ext cx="1295400" cy="368300"/>
            </a:xfrm>
            <a:prstGeom prst="rect">
              <a:avLst/>
            </a:prstGeom>
            <a:noFill/>
            <a:ln w="9525">
              <a:noFill/>
              <a:miter lim="800000"/>
              <a:headEnd/>
              <a:tailEnd/>
            </a:ln>
          </p:spPr>
          <p:txBody>
            <a:bodyPr>
              <a:spAutoFit/>
            </a:bodyPr>
            <a:lstStyle/>
            <a:p>
              <a:pPr algn="ctr"/>
              <a:r>
                <a:rPr lang="en-US" b="1" dirty="0" smtClean="0">
                  <a:solidFill>
                    <a:schemeClr val="bg1"/>
                  </a:solidFill>
                </a:rPr>
                <a:t>Concept</a:t>
              </a:r>
              <a:endParaRPr lang="en-US" b="1" dirty="0">
                <a:solidFill>
                  <a:schemeClr val="bg1"/>
                </a:solidFill>
              </a:endParaRPr>
            </a:p>
          </p:txBody>
        </p:sp>
      </p:grpSp>
      <p:grpSp>
        <p:nvGrpSpPr>
          <p:cNvPr id="3" name="Group 12"/>
          <p:cNvGrpSpPr/>
          <p:nvPr/>
        </p:nvGrpSpPr>
        <p:grpSpPr>
          <a:xfrm>
            <a:off x="4716016" y="3300760"/>
            <a:ext cx="1584176" cy="1440000"/>
            <a:chOff x="5292080" y="4581525"/>
            <a:chExt cx="1584176" cy="1440000"/>
          </a:xfrm>
        </p:grpSpPr>
        <p:sp>
          <p:nvSpPr>
            <p:cNvPr id="9" name="Oval 8"/>
            <p:cNvSpPr/>
            <p:nvPr/>
          </p:nvSpPr>
          <p:spPr>
            <a:xfrm>
              <a:off x="5364163" y="4581525"/>
              <a:ext cx="1440000" cy="1440000"/>
            </a:xfrm>
            <a:prstGeom prst="ellipse">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a:off x="5292080" y="5157192"/>
              <a:ext cx="1584176" cy="338554"/>
            </a:xfrm>
            <a:prstGeom prst="rect">
              <a:avLst/>
            </a:prstGeom>
            <a:noFill/>
            <a:ln w="9525">
              <a:noFill/>
              <a:miter lim="800000"/>
              <a:headEnd/>
              <a:tailEnd/>
            </a:ln>
          </p:spPr>
          <p:txBody>
            <a:bodyPr wrap="square">
              <a:spAutoFit/>
            </a:bodyPr>
            <a:lstStyle/>
            <a:p>
              <a:pPr algn="ctr"/>
              <a:r>
                <a:rPr lang="en-US" sz="1600" b="1" dirty="0" smtClean="0">
                  <a:solidFill>
                    <a:schemeClr val="bg1"/>
                  </a:solidFill>
                </a:rPr>
                <a:t>Requirements</a:t>
              </a:r>
              <a:endParaRPr lang="en-US" sz="1600" b="1" dirty="0">
                <a:solidFill>
                  <a:schemeClr val="bg1"/>
                </a:solidFill>
              </a:endParaRPr>
            </a:p>
          </p:txBody>
        </p:sp>
      </p:grpSp>
      <p:grpSp>
        <p:nvGrpSpPr>
          <p:cNvPr id="4" name="Group 15"/>
          <p:cNvGrpSpPr/>
          <p:nvPr/>
        </p:nvGrpSpPr>
        <p:grpSpPr>
          <a:xfrm>
            <a:off x="2123728" y="2580680"/>
            <a:ext cx="2693993" cy="1440000"/>
            <a:chOff x="2987824" y="2997200"/>
            <a:chExt cx="2693993" cy="1440000"/>
          </a:xfrm>
        </p:grpSpPr>
        <p:sp>
          <p:nvSpPr>
            <p:cNvPr id="6" name="Oval 5"/>
            <p:cNvSpPr/>
            <p:nvPr/>
          </p:nvSpPr>
          <p:spPr>
            <a:xfrm>
              <a:off x="3635375" y="2997200"/>
              <a:ext cx="1440000" cy="1440000"/>
            </a:xfrm>
            <a:prstGeom prst="ellipse">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p>
          </p:txBody>
        </p:sp>
        <p:sp>
          <p:nvSpPr>
            <p:cNvPr id="6152" name="TextBox 10"/>
            <p:cNvSpPr txBox="1">
              <a:spLocks noChangeArrowheads="1"/>
            </p:cNvSpPr>
            <p:nvPr/>
          </p:nvSpPr>
          <p:spPr bwMode="auto">
            <a:xfrm>
              <a:off x="2987824" y="3553271"/>
              <a:ext cx="2693993" cy="307777"/>
            </a:xfrm>
            <a:prstGeom prst="rect">
              <a:avLst/>
            </a:prstGeom>
            <a:noFill/>
            <a:ln w="9525">
              <a:noFill/>
              <a:miter lim="800000"/>
              <a:headEnd/>
              <a:tailEnd/>
            </a:ln>
          </p:spPr>
          <p:txBody>
            <a:bodyPr wrap="square">
              <a:spAutoFit/>
            </a:bodyPr>
            <a:lstStyle/>
            <a:p>
              <a:pPr algn="ctr"/>
              <a:r>
                <a:rPr lang="en-US" sz="1400" b="1" dirty="0" smtClean="0">
                  <a:solidFill>
                    <a:schemeClr val="bg1"/>
                  </a:solidFill>
                </a:rPr>
                <a:t>Design</a:t>
              </a:r>
              <a:endParaRPr lang="en-US" sz="1400" b="1" dirty="0">
                <a:solidFill>
                  <a:schemeClr val="bg1"/>
                </a:solidFill>
              </a:endParaRPr>
            </a:p>
          </p:txBody>
        </p:sp>
      </p:grpSp>
      <p:grpSp>
        <p:nvGrpSpPr>
          <p:cNvPr id="5" name="Group 14"/>
          <p:cNvGrpSpPr/>
          <p:nvPr/>
        </p:nvGrpSpPr>
        <p:grpSpPr>
          <a:xfrm>
            <a:off x="827584" y="3372768"/>
            <a:ext cx="1512168" cy="1440000"/>
            <a:chOff x="5003800" y="1052512"/>
            <a:chExt cx="1512168" cy="1440000"/>
          </a:xfrm>
        </p:grpSpPr>
        <p:sp>
          <p:nvSpPr>
            <p:cNvPr id="8" name="Oval 7"/>
            <p:cNvSpPr/>
            <p:nvPr/>
          </p:nvSpPr>
          <p:spPr>
            <a:xfrm>
              <a:off x="5003800" y="1052512"/>
              <a:ext cx="1440000" cy="1440000"/>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6153" name="TextBox 11"/>
            <p:cNvSpPr txBox="1">
              <a:spLocks noChangeArrowheads="1"/>
            </p:cNvSpPr>
            <p:nvPr/>
          </p:nvSpPr>
          <p:spPr bwMode="auto">
            <a:xfrm>
              <a:off x="5003800" y="1628576"/>
              <a:ext cx="1512168" cy="307777"/>
            </a:xfrm>
            <a:prstGeom prst="rect">
              <a:avLst/>
            </a:prstGeom>
            <a:noFill/>
            <a:ln w="9525">
              <a:noFill/>
              <a:miter lim="800000"/>
              <a:headEnd/>
              <a:tailEnd/>
            </a:ln>
          </p:spPr>
          <p:txBody>
            <a:bodyPr wrap="square">
              <a:spAutoFit/>
            </a:bodyPr>
            <a:lstStyle/>
            <a:p>
              <a:pPr algn="ctr"/>
              <a:r>
                <a:rPr lang="en-US" sz="1400" b="1" dirty="0" smtClean="0">
                  <a:solidFill>
                    <a:schemeClr val="bg1"/>
                  </a:solidFill>
                </a:rPr>
                <a:t>Implementation</a:t>
              </a:r>
              <a:endParaRPr lang="en-US" sz="1400" b="1" dirty="0">
                <a:solidFill>
                  <a:schemeClr val="bg1"/>
                </a:solidFill>
              </a:endParaRPr>
            </a:p>
          </p:txBody>
        </p:sp>
      </p:grpSp>
      <p:sp>
        <p:nvSpPr>
          <p:cNvPr id="22" name="TextBox 5"/>
          <p:cNvSpPr txBox="1">
            <a:spLocks noChangeArrowheads="1"/>
          </p:cNvSpPr>
          <p:nvPr/>
        </p:nvSpPr>
        <p:spPr bwMode="auto">
          <a:xfrm>
            <a:off x="251520" y="260350"/>
            <a:ext cx="8018214" cy="1754326"/>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RE &amp; ISD models for Course Re-design</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sp>
        <p:nvSpPr>
          <p:cNvPr id="17" name="Footer Placeholder 16"/>
          <p:cNvSpPr>
            <a:spLocks noGrp="1"/>
          </p:cNvSpPr>
          <p:nvPr>
            <p:ph type="ftr" sz="quarter" idx="11"/>
          </p:nvPr>
        </p:nvSpPr>
        <p:spPr/>
        <p:txBody>
          <a:bodyPr/>
          <a:lstStyle/>
          <a:p>
            <a:pPr>
              <a:defRPr/>
            </a:pPr>
            <a:r>
              <a:rPr lang="en-US" smtClean="0"/>
              <a:t>Maja Kuna-Parrish (EUMETSAT) CALMet 2015</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39952" y="908720"/>
            <a:ext cx="4608512" cy="49685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TextBox 5"/>
          <p:cNvSpPr txBox="1">
            <a:spLocks noChangeArrowheads="1"/>
          </p:cNvSpPr>
          <p:nvPr/>
        </p:nvSpPr>
        <p:spPr bwMode="auto">
          <a:xfrm>
            <a:off x="4211960" y="952852"/>
            <a:ext cx="4536504" cy="1107996"/>
          </a:xfrm>
          <a:prstGeom prst="rect">
            <a:avLst/>
          </a:prstGeom>
          <a:noFill/>
          <a:ln w="9525">
            <a:noFill/>
            <a:miter lim="800000"/>
            <a:headEnd/>
            <a:tailEnd/>
          </a:ln>
        </p:spPr>
        <p:txBody>
          <a:bodyPr wrap="square">
            <a:spAutoFit/>
          </a:bodyPr>
          <a:lstStyle/>
          <a:p>
            <a:r>
              <a:rPr lang="en-GB" sz="2200" dirty="0" smtClean="0">
                <a:latin typeface="HP Simplified" pitchFamily="34" charset="0"/>
              </a:rPr>
              <a:t>What </a:t>
            </a:r>
            <a:r>
              <a:rPr lang="en-GB" sz="2200" dirty="0">
                <a:latin typeface="HP Simplified" pitchFamily="34" charset="0"/>
              </a:rPr>
              <a:t>do you </a:t>
            </a:r>
            <a:r>
              <a:rPr lang="en-GB" sz="2200" b="1" dirty="0">
                <a:latin typeface="HP Simplified" pitchFamily="34" charset="0"/>
              </a:rPr>
              <a:t>expect </a:t>
            </a:r>
            <a:r>
              <a:rPr lang="en-GB" sz="2200" dirty="0">
                <a:latin typeface="HP Simplified" pitchFamily="34" charset="0"/>
              </a:rPr>
              <a:t>the </a:t>
            </a:r>
            <a:endParaRPr lang="en-GB" sz="2200" dirty="0" smtClean="0">
              <a:latin typeface="HP Simplified" pitchFamily="34" charset="0"/>
            </a:endParaRPr>
          </a:p>
          <a:p>
            <a:r>
              <a:rPr lang="en-GB" sz="2200" dirty="0" smtClean="0">
                <a:latin typeface="HP Simplified" pitchFamily="34" charset="0"/>
              </a:rPr>
              <a:t>course to</a:t>
            </a:r>
            <a:r>
              <a:rPr lang="en-GB" sz="2200" b="1" dirty="0" smtClean="0">
                <a:latin typeface="HP Simplified" pitchFamily="34" charset="0"/>
              </a:rPr>
              <a:t> achieve</a:t>
            </a:r>
            <a:r>
              <a:rPr lang="en-GB" sz="2200" dirty="0" smtClean="0">
                <a:latin typeface="HP Simplified" pitchFamily="34" charset="0"/>
              </a:rPr>
              <a:t>? </a:t>
            </a:r>
            <a:endParaRPr lang="en-GB" sz="2200" dirty="0">
              <a:latin typeface="HP Simplified" pitchFamily="34" charset="0"/>
            </a:endParaRPr>
          </a:p>
          <a:p>
            <a:r>
              <a:rPr lang="en-GB" sz="2200" dirty="0">
                <a:latin typeface="HP Simplified" pitchFamily="34" charset="0"/>
              </a:rPr>
              <a:t>What is its </a:t>
            </a:r>
            <a:r>
              <a:rPr lang="en-GB" sz="2200" b="1" dirty="0">
                <a:latin typeface="HP Simplified" pitchFamily="34" charset="0"/>
              </a:rPr>
              <a:t>purpose</a:t>
            </a:r>
            <a:r>
              <a:rPr lang="en-GB" sz="2200" dirty="0" smtClean="0">
                <a:latin typeface="HP Simplified" pitchFamily="34" charset="0"/>
              </a:rPr>
              <a:t>?</a:t>
            </a:r>
            <a:endParaRPr lang="en-US" sz="2200" dirty="0">
              <a:latin typeface="HP Simplified" pitchFamily="34" charset="0"/>
            </a:endParaRPr>
          </a:p>
        </p:txBody>
      </p:sp>
      <p:pic>
        <p:nvPicPr>
          <p:cNvPr id="5" name="Content Placeholder 5"/>
          <p:cNvPicPr>
            <a:picLocks noGrp="1" noChangeAspect="1"/>
          </p:cNvPicPr>
          <p:nvPr>
            <p:ph sz="half" idx="1"/>
          </p:nvPr>
        </p:nvPicPr>
        <p:blipFill>
          <a:blip r:embed="rId3" cstate="print"/>
          <a:srcRect/>
          <a:stretch>
            <a:fillRect/>
          </a:stretch>
        </p:blipFill>
        <p:spPr>
          <a:xfrm>
            <a:off x="179512" y="880566"/>
            <a:ext cx="3873624" cy="4996706"/>
          </a:xfrm>
        </p:spPr>
      </p:pic>
      <p:sp>
        <p:nvSpPr>
          <p:cNvPr id="6" name="TextBox 5"/>
          <p:cNvSpPr txBox="1"/>
          <p:nvPr/>
        </p:nvSpPr>
        <p:spPr>
          <a:xfrm>
            <a:off x="251520" y="5949280"/>
            <a:ext cx="3778250" cy="430213"/>
          </a:xfrm>
          <a:prstGeom prst="rect">
            <a:avLst/>
          </a:prstGeom>
          <a:noFill/>
        </p:spPr>
        <p:txBody>
          <a:bodyPr>
            <a:spAutoFit/>
          </a:bodyPr>
          <a:lstStyle/>
          <a:p>
            <a:pPr algn="ctr" fontAlgn="auto">
              <a:spcBef>
                <a:spcPts val="0"/>
              </a:spcBef>
              <a:spcAft>
                <a:spcPts val="0"/>
              </a:spcAft>
              <a:defRPr/>
            </a:pPr>
            <a:r>
              <a:rPr lang="en-US" sz="1100" b="1" dirty="0">
                <a:latin typeface="+mn-lt"/>
                <a:cs typeface="+mn-cs"/>
              </a:rPr>
              <a:t>Complete disassembly of a Pentax K1000 camera.</a:t>
            </a:r>
          </a:p>
          <a:p>
            <a:pPr algn="ctr" fontAlgn="auto">
              <a:spcBef>
                <a:spcPts val="0"/>
              </a:spcBef>
              <a:spcAft>
                <a:spcPts val="0"/>
              </a:spcAft>
              <a:defRPr/>
            </a:pPr>
            <a:r>
              <a:rPr lang="en-US" sz="1100" dirty="0">
                <a:solidFill>
                  <a:schemeClr val="bg1">
                    <a:lumMod val="65000"/>
                  </a:schemeClr>
                </a:solidFill>
                <a:latin typeface="+mn-lt"/>
                <a:cs typeface="+mn-cs"/>
              </a:rPr>
              <a:t>Image borrowed from bitrebel.com.</a:t>
            </a:r>
          </a:p>
        </p:txBody>
      </p:sp>
      <p:sp>
        <p:nvSpPr>
          <p:cNvPr id="7" name="TextBox 5"/>
          <p:cNvSpPr txBox="1">
            <a:spLocks noChangeArrowheads="1"/>
          </p:cNvSpPr>
          <p:nvPr/>
        </p:nvSpPr>
        <p:spPr bwMode="auto">
          <a:xfrm>
            <a:off x="4235360" y="2132856"/>
            <a:ext cx="3360976" cy="1107996"/>
          </a:xfrm>
          <a:prstGeom prst="rect">
            <a:avLst/>
          </a:prstGeom>
          <a:noFill/>
          <a:ln w="9525">
            <a:noFill/>
            <a:miter lim="800000"/>
            <a:headEnd/>
            <a:tailEnd/>
          </a:ln>
        </p:spPr>
        <p:txBody>
          <a:bodyPr wrap="square">
            <a:spAutoFit/>
          </a:bodyPr>
          <a:lstStyle/>
          <a:p>
            <a:r>
              <a:rPr lang="en-GB" sz="2200" dirty="0" smtClean="0">
                <a:latin typeface="HP Simplified" pitchFamily="34" charset="0"/>
              </a:rPr>
              <a:t>What are the course </a:t>
            </a:r>
            <a:r>
              <a:rPr lang="en-GB" sz="2200" b="1" dirty="0" smtClean="0">
                <a:latin typeface="HP Simplified" pitchFamily="34" charset="0"/>
              </a:rPr>
              <a:t>components</a:t>
            </a:r>
            <a:r>
              <a:rPr lang="en-GB" sz="2200" dirty="0" smtClean="0">
                <a:latin typeface="HP Simplified" pitchFamily="34" charset="0"/>
              </a:rPr>
              <a:t>? </a:t>
            </a:r>
          </a:p>
          <a:p>
            <a:r>
              <a:rPr lang="en-GB" sz="2200" dirty="0" smtClean="0">
                <a:latin typeface="HP Simplified" pitchFamily="34" charset="0"/>
              </a:rPr>
              <a:t>How do they </a:t>
            </a:r>
            <a:r>
              <a:rPr lang="en-GB" sz="2200" b="1" dirty="0" smtClean="0">
                <a:latin typeface="HP Simplified" pitchFamily="34" charset="0"/>
              </a:rPr>
              <a:t>fit together</a:t>
            </a:r>
            <a:r>
              <a:rPr lang="en-GB" sz="2200" dirty="0" smtClean="0">
                <a:latin typeface="HP Simplified" pitchFamily="34" charset="0"/>
              </a:rPr>
              <a:t>?</a:t>
            </a:r>
          </a:p>
        </p:txBody>
      </p:sp>
      <p:sp>
        <p:nvSpPr>
          <p:cNvPr id="9" name="TextBox 5"/>
          <p:cNvSpPr txBox="1">
            <a:spLocks noChangeArrowheads="1"/>
          </p:cNvSpPr>
          <p:nvPr/>
        </p:nvSpPr>
        <p:spPr bwMode="auto">
          <a:xfrm>
            <a:off x="467544" y="260648"/>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Key questions</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sp>
        <p:nvSpPr>
          <p:cNvPr id="8" name="Footer Placeholder 7"/>
          <p:cNvSpPr>
            <a:spLocks noGrp="1"/>
          </p:cNvSpPr>
          <p:nvPr>
            <p:ph type="ftr" sz="quarter" idx="11"/>
          </p:nvPr>
        </p:nvSpPr>
        <p:spPr/>
        <p:txBody>
          <a:bodyPr/>
          <a:lstStyle/>
          <a:p>
            <a:pPr>
              <a:defRPr/>
            </a:pPr>
            <a:r>
              <a:rPr lang="en-US" smtClean="0"/>
              <a:t>Maja Kuna-Parrish (EUMETSAT) CALMet 2015</a:t>
            </a:r>
            <a:endParaRPr lang="en-US" dirty="0"/>
          </a:p>
        </p:txBody>
      </p:sp>
      <p:sp>
        <p:nvSpPr>
          <p:cNvPr id="11" name="TextBox 5"/>
          <p:cNvSpPr txBox="1">
            <a:spLocks noChangeArrowheads="1"/>
          </p:cNvSpPr>
          <p:nvPr/>
        </p:nvSpPr>
        <p:spPr bwMode="auto">
          <a:xfrm>
            <a:off x="4211960" y="3429000"/>
            <a:ext cx="4248472" cy="769441"/>
          </a:xfrm>
          <a:prstGeom prst="rect">
            <a:avLst/>
          </a:prstGeom>
          <a:noFill/>
          <a:ln w="9525">
            <a:noFill/>
            <a:miter lim="800000"/>
            <a:headEnd/>
            <a:tailEnd/>
          </a:ln>
        </p:spPr>
        <p:txBody>
          <a:bodyPr wrap="square">
            <a:spAutoFit/>
          </a:bodyPr>
          <a:lstStyle/>
          <a:p>
            <a:r>
              <a:rPr lang="en-US" sz="2200" dirty="0" smtClean="0">
                <a:latin typeface="HP Simplified" pitchFamily="34" charset="0"/>
              </a:rPr>
              <a:t>What are the </a:t>
            </a:r>
          </a:p>
          <a:p>
            <a:r>
              <a:rPr lang="en-US" sz="2200" b="1" dirty="0" smtClean="0">
                <a:latin typeface="HP Simplified" pitchFamily="34" charset="0"/>
              </a:rPr>
              <a:t>actual learning outcomes</a:t>
            </a:r>
            <a:r>
              <a:rPr lang="en-US" sz="2200" dirty="0" smtClean="0">
                <a:latin typeface="HP Simplified" pitchFamily="34" charset="0"/>
              </a:rPr>
              <a:t>?</a:t>
            </a:r>
            <a:endParaRPr lang="en-US" sz="2200" dirty="0">
              <a:latin typeface="HP Simplified" pitchFamily="34" charset="0"/>
            </a:endParaRPr>
          </a:p>
        </p:txBody>
      </p:sp>
      <p:grpSp>
        <p:nvGrpSpPr>
          <p:cNvPr id="2" name="Group 13"/>
          <p:cNvGrpSpPr/>
          <p:nvPr/>
        </p:nvGrpSpPr>
        <p:grpSpPr>
          <a:xfrm>
            <a:off x="7812360" y="4653136"/>
            <a:ext cx="1230768" cy="1080000"/>
            <a:chOff x="7418157" y="2276473"/>
            <a:chExt cx="1295400" cy="1136715"/>
          </a:xfrm>
        </p:grpSpPr>
        <p:sp>
          <p:nvSpPr>
            <p:cNvPr id="13" name="Oval 12"/>
            <p:cNvSpPr/>
            <p:nvPr/>
          </p:nvSpPr>
          <p:spPr>
            <a:xfrm>
              <a:off x="7451720" y="2276473"/>
              <a:ext cx="1136715" cy="1136715"/>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latin typeface="HP Simplified" pitchFamily="34" charset="0"/>
              </a:endParaRPr>
            </a:p>
          </p:txBody>
        </p:sp>
        <p:sp>
          <p:nvSpPr>
            <p:cNvPr id="14" name="TextBox 13"/>
            <p:cNvSpPr txBox="1">
              <a:spLocks noChangeArrowheads="1"/>
            </p:cNvSpPr>
            <p:nvPr/>
          </p:nvSpPr>
          <p:spPr bwMode="auto">
            <a:xfrm>
              <a:off x="7418157" y="2655294"/>
              <a:ext cx="1295400" cy="356333"/>
            </a:xfrm>
            <a:prstGeom prst="rect">
              <a:avLst/>
            </a:prstGeom>
            <a:noFill/>
            <a:ln w="9525">
              <a:noFill/>
              <a:miter lim="800000"/>
              <a:headEnd/>
              <a:tailEnd/>
            </a:ln>
          </p:spPr>
          <p:txBody>
            <a:bodyPr>
              <a:spAutoFit/>
            </a:bodyPr>
            <a:lstStyle/>
            <a:p>
              <a:pPr algn="ctr"/>
              <a:r>
                <a:rPr lang="en-US" sz="1600" b="1" dirty="0" smtClean="0">
                  <a:solidFill>
                    <a:schemeClr val="bg1"/>
                  </a:solidFill>
                  <a:latin typeface="HP Simplified" pitchFamily="34" charset="0"/>
                </a:rPr>
                <a:t>C</a:t>
              </a:r>
              <a:r>
                <a:rPr lang="en-US" sz="1200" b="1" dirty="0" smtClean="0">
                  <a:solidFill>
                    <a:schemeClr val="bg1"/>
                  </a:solidFill>
                  <a:latin typeface="HP Simplified" pitchFamily="34" charset="0"/>
                </a:rPr>
                <a:t>oncept</a:t>
              </a:r>
              <a:endParaRPr lang="en-US" sz="1200" b="1" dirty="0">
                <a:solidFill>
                  <a:schemeClr val="bg1"/>
                </a:solidFill>
                <a:latin typeface="HP Simplified" pitchFamily="34" charset="0"/>
              </a:endParaRPr>
            </a:p>
          </p:txBody>
        </p:sp>
      </p:grpSp>
      <p:grpSp>
        <p:nvGrpSpPr>
          <p:cNvPr id="3" name="Group 12"/>
          <p:cNvGrpSpPr/>
          <p:nvPr/>
        </p:nvGrpSpPr>
        <p:grpSpPr>
          <a:xfrm>
            <a:off x="7596336" y="3356992"/>
            <a:ext cx="1584176" cy="1080000"/>
            <a:chOff x="5076056" y="4581525"/>
            <a:chExt cx="1584176" cy="1080000"/>
          </a:xfrm>
        </p:grpSpPr>
        <p:sp>
          <p:nvSpPr>
            <p:cNvPr id="16" name="Oval 15"/>
            <p:cNvSpPr/>
            <p:nvPr/>
          </p:nvSpPr>
          <p:spPr>
            <a:xfrm>
              <a:off x="5364163" y="4581525"/>
              <a:ext cx="1080000" cy="1080000"/>
            </a:xfrm>
            <a:prstGeom prst="ellipse">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latin typeface="HP Simplified" pitchFamily="34" charset="0"/>
              </a:endParaRPr>
            </a:p>
          </p:txBody>
        </p:sp>
        <p:sp>
          <p:nvSpPr>
            <p:cNvPr id="17" name="TextBox 16"/>
            <p:cNvSpPr txBox="1">
              <a:spLocks noChangeArrowheads="1"/>
            </p:cNvSpPr>
            <p:nvPr/>
          </p:nvSpPr>
          <p:spPr bwMode="auto">
            <a:xfrm>
              <a:off x="5076056" y="4941565"/>
              <a:ext cx="1584176" cy="338554"/>
            </a:xfrm>
            <a:prstGeom prst="rect">
              <a:avLst/>
            </a:prstGeom>
            <a:noFill/>
            <a:ln w="9525">
              <a:noFill/>
              <a:miter lim="800000"/>
              <a:headEnd/>
              <a:tailEnd/>
            </a:ln>
          </p:spPr>
          <p:txBody>
            <a:bodyPr wrap="square">
              <a:spAutoFit/>
            </a:bodyPr>
            <a:lstStyle/>
            <a:p>
              <a:pPr algn="ctr"/>
              <a:r>
                <a:rPr lang="en-US" sz="1600" b="1" dirty="0" smtClean="0">
                  <a:solidFill>
                    <a:schemeClr val="bg1"/>
                  </a:solidFill>
                  <a:latin typeface="HP Simplified" pitchFamily="34" charset="0"/>
                </a:rPr>
                <a:t>R</a:t>
              </a:r>
              <a:r>
                <a:rPr lang="en-US" sz="1200" b="1" dirty="0" smtClean="0">
                  <a:solidFill>
                    <a:schemeClr val="bg1"/>
                  </a:solidFill>
                  <a:latin typeface="HP Simplified" pitchFamily="34" charset="0"/>
                </a:rPr>
                <a:t>equirements</a:t>
              </a:r>
              <a:endParaRPr lang="en-US" sz="1200" b="1" dirty="0">
                <a:solidFill>
                  <a:schemeClr val="bg1"/>
                </a:solidFill>
                <a:latin typeface="HP Simplified" pitchFamily="34" charset="0"/>
              </a:endParaRPr>
            </a:p>
          </p:txBody>
        </p:sp>
      </p:grpSp>
      <p:grpSp>
        <p:nvGrpSpPr>
          <p:cNvPr id="4" name="Group 15"/>
          <p:cNvGrpSpPr/>
          <p:nvPr/>
        </p:nvGrpSpPr>
        <p:grpSpPr>
          <a:xfrm>
            <a:off x="7062583" y="2132856"/>
            <a:ext cx="2693993" cy="1080000"/>
            <a:chOff x="2843808" y="2997200"/>
            <a:chExt cx="2693993" cy="1080000"/>
          </a:xfrm>
        </p:grpSpPr>
        <p:sp>
          <p:nvSpPr>
            <p:cNvPr id="19" name="Oval 18"/>
            <p:cNvSpPr/>
            <p:nvPr/>
          </p:nvSpPr>
          <p:spPr>
            <a:xfrm>
              <a:off x="3635375" y="2997200"/>
              <a:ext cx="1080000" cy="1080000"/>
            </a:xfrm>
            <a:prstGeom prst="ellipse">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latin typeface="HP Simplified" pitchFamily="34" charset="0"/>
              </a:endParaRPr>
            </a:p>
          </p:txBody>
        </p:sp>
        <p:sp>
          <p:nvSpPr>
            <p:cNvPr id="20" name="TextBox 10"/>
            <p:cNvSpPr txBox="1">
              <a:spLocks noChangeArrowheads="1"/>
            </p:cNvSpPr>
            <p:nvPr/>
          </p:nvSpPr>
          <p:spPr bwMode="auto">
            <a:xfrm>
              <a:off x="2843808" y="3341464"/>
              <a:ext cx="2693993" cy="338554"/>
            </a:xfrm>
            <a:prstGeom prst="rect">
              <a:avLst/>
            </a:prstGeom>
            <a:noFill/>
            <a:ln w="9525">
              <a:noFill/>
              <a:miter lim="800000"/>
              <a:headEnd/>
              <a:tailEnd/>
            </a:ln>
          </p:spPr>
          <p:txBody>
            <a:bodyPr wrap="square">
              <a:spAutoFit/>
            </a:bodyPr>
            <a:lstStyle/>
            <a:p>
              <a:pPr algn="ctr"/>
              <a:r>
                <a:rPr lang="en-US" sz="1600" b="1" dirty="0" smtClean="0">
                  <a:solidFill>
                    <a:schemeClr val="bg1"/>
                  </a:solidFill>
                  <a:latin typeface="HP Simplified" pitchFamily="34" charset="0"/>
                </a:rPr>
                <a:t>D</a:t>
              </a:r>
              <a:r>
                <a:rPr lang="en-US" sz="1200" b="1" dirty="0" smtClean="0">
                  <a:solidFill>
                    <a:schemeClr val="bg1"/>
                  </a:solidFill>
                  <a:latin typeface="HP Simplified" pitchFamily="34" charset="0"/>
                </a:rPr>
                <a:t>esign</a:t>
              </a:r>
              <a:endParaRPr lang="en-US" sz="1200" b="1" dirty="0">
                <a:solidFill>
                  <a:schemeClr val="bg1"/>
                </a:solidFill>
                <a:latin typeface="HP Simplified" pitchFamily="34" charset="0"/>
              </a:endParaRPr>
            </a:p>
          </p:txBody>
        </p:sp>
      </p:grpSp>
      <p:grpSp>
        <p:nvGrpSpPr>
          <p:cNvPr id="12" name="Group 14"/>
          <p:cNvGrpSpPr/>
          <p:nvPr/>
        </p:nvGrpSpPr>
        <p:grpSpPr>
          <a:xfrm>
            <a:off x="7812480" y="908720"/>
            <a:ext cx="1152009" cy="1080000"/>
            <a:chOff x="5003799" y="1052512"/>
            <a:chExt cx="1612991" cy="1440000"/>
          </a:xfrm>
        </p:grpSpPr>
        <p:sp>
          <p:nvSpPr>
            <p:cNvPr id="22" name="Oval 21"/>
            <p:cNvSpPr/>
            <p:nvPr/>
          </p:nvSpPr>
          <p:spPr>
            <a:xfrm>
              <a:off x="5003799" y="1052512"/>
              <a:ext cx="1512168" cy="1440000"/>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latin typeface="HP Simplified" pitchFamily="34" charset="0"/>
              </a:endParaRPr>
            </a:p>
          </p:txBody>
        </p:sp>
        <p:sp>
          <p:nvSpPr>
            <p:cNvPr id="23" name="TextBox 11"/>
            <p:cNvSpPr txBox="1">
              <a:spLocks noChangeArrowheads="1"/>
            </p:cNvSpPr>
            <p:nvPr/>
          </p:nvSpPr>
          <p:spPr bwMode="auto">
            <a:xfrm>
              <a:off x="5003800" y="1532565"/>
              <a:ext cx="1612990" cy="410369"/>
            </a:xfrm>
            <a:prstGeom prst="rect">
              <a:avLst/>
            </a:prstGeom>
            <a:noFill/>
            <a:ln w="9525">
              <a:noFill/>
              <a:miter lim="800000"/>
              <a:headEnd/>
              <a:tailEnd/>
            </a:ln>
          </p:spPr>
          <p:txBody>
            <a:bodyPr wrap="square">
              <a:spAutoFit/>
            </a:bodyPr>
            <a:lstStyle/>
            <a:p>
              <a:pPr algn="ctr"/>
              <a:r>
                <a:rPr lang="en-US" sz="1400" b="1" dirty="0" smtClean="0">
                  <a:solidFill>
                    <a:schemeClr val="bg1"/>
                  </a:solidFill>
                  <a:latin typeface="HP Simplified" pitchFamily="34" charset="0"/>
                </a:rPr>
                <a:t>I</a:t>
              </a:r>
              <a:r>
                <a:rPr lang="en-US" sz="1050" b="1" dirty="0" smtClean="0">
                  <a:solidFill>
                    <a:schemeClr val="bg1"/>
                  </a:solidFill>
                  <a:latin typeface="HP Simplified" pitchFamily="34" charset="0"/>
                </a:rPr>
                <a:t>mplementation</a:t>
              </a:r>
              <a:endParaRPr lang="en-US" sz="1050" b="1" dirty="0">
                <a:solidFill>
                  <a:schemeClr val="bg1"/>
                </a:solidFill>
                <a:latin typeface="HP Simplified" pitchFamily="34" charset="0"/>
              </a:endParaRPr>
            </a:p>
          </p:txBody>
        </p:sp>
      </p:grpSp>
      <p:sp>
        <p:nvSpPr>
          <p:cNvPr id="24" name="TextBox 5"/>
          <p:cNvSpPr txBox="1">
            <a:spLocks noChangeArrowheads="1"/>
          </p:cNvSpPr>
          <p:nvPr/>
        </p:nvSpPr>
        <p:spPr bwMode="auto">
          <a:xfrm>
            <a:off x="4211960" y="4365104"/>
            <a:ext cx="3744416" cy="1107996"/>
          </a:xfrm>
          <a:prstGeom prst="rect">
            <a:avLst/>
          </a:prstGeom>
          <a:noFill/>
          <a:ln w="9525">
            <a:noFill/>
            <a:miter lim="800000"/>
            <a:headEnd/>
            <a:tailEnd/>
          </a:ln>
        </p:spPr>
        <p:txBody>
          <a:bodyPr wrap="square">
            <a:spAutoFit/>
          </a:bodyPr>
          <a:lstStyle/>
          <a:p>
            <a:r>
              <a:rPr lang="en-US" sz="2200" dirty="0" smtClean="0">
                <a:latin typeface="HP Simplified" pitchFamily="34" charset="0"/>
              </a:rPr>
              <a:t>What </a:t>
            </a:r>
            <a:r>
              <a:rPr lang="en-US" sz="2200" b="1" dirty="0" smtClean="0">
                <a:latin typeface="HP Simplified" pitchFamily="34" charset="0"/>
              </a:rPr>
              <a:t>learning need </a:t>
            </a:r>
            <a:r>
              <a:rPr lang="en-US" sz="2200" dirty="0" smtClean="0">
                <a:latin typeface="HP Simplified" pitchFamily="34" charset="0"/>
              </a:rPr>
              <a:t>is met?  </a:t>
            </a:r>
          </a:p>
          <a:p>
            <a:r>
              <a:rPr lang="en-US" sz="2200" dirty="0" smtClean="0">
                <a:latin typeface="HP Simplified" pitchFamily="34" charset="0"/>
              </a:rPr>
              <a:t>What </a:t>
            </a:r>
            <a:r>
              <a:rPr lang="en-US" sz="2200" b="1" dirty="0" smtClean="0">
                <a:latin typeface="HP Simplified" pitchFamily="34" charset="0"/>
              </a:rPr>
              <a:t>other</a:t>
            </a:r>
            <a:r>
              <a:rPr lang="en-US" sz="2200" dirty="0" smtClean="0">
                <a:latin typeface="HP Simplified" pitchFamily="34" charset="0"/>
              </a:rPr>
              <a:t> </a:t>
            </a:r>
            <a:r>
              <a:rPr lang="en-US" sz="2200" b="1" dirty="0" smtClean="0">
                <a:latin typeface="HP Simplified" pitchFamily="34" charset="0"/>
              </a:rPr>
              <a:t>instructional approach </a:t>
            </a:r>
            <a:r>
              <a:rPr lang="en-US" sz="2200" dirty="0" smtClean="0">
                <a:latin typeface="HP Simplified" pitchFamily="34" charset="0"/>
              </a:rPr>
              <a:t>can be used?</a:t>
            </a:r>
            <a:endParaRPr lang="en-US" sz="2200" dirty="0">
              <a:latin typeface="HP Simplifie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251520" y="260350"/>
            <a:ext cx="8892480" cy="646331"/>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Reasons for SAC Re-design </a:t>
            </a:r>
            <a:endParaRPr lang="en-US" sz="3600" dirty="0">
              <a:solidFill>
                <a:srgbClr val="FF0000"/>
              </a:solidFill>
              <a:latin typeface="Orator Std" pitchFamily="49" charset="0"/>
            </a:endParaRPr>
          </a:p>
        </p:txBody>
      </p:sp>
      <p:sp>
        <p:nvSpPr>
          <p:cNvPr id="6" name="Rectangle 5"/>
          <p:cNvSpPr/>
          <p:nvPr/>
        </p:nvSpPr>
        <p:spPr>
          <a:xfrm>
            <a:off x="0" y="1196752"/>
            <a:ext cx="9144000" cy="49685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p:cNvSpPr>
            <a:spLocks noGrp="1"/>
          </p:cNvSpPr>
          <p:nvPr>
            <p:ph type="ftr" sz="quarter" idx="11"/>
          </p:nvPr>
        </p:nvSpPr>
        <p:spPr/>
        <p:txBody>
          <a:bodyPr/>
          <a:lstStyle/>
          <a:p>
            <a:pPr>
              <a:defRPr/>
            </a:pPr>
            <a:r>
              <a:rPr lang="en-US" smtClean="0"/>
              <a:t>Maja Kuna-Parrish (EUMETSAT) CALMet 2015</a:t>
            </a:r>
            <a:endParaRPr lang="en-US" dirty="0"/>
          </a:p>
        </p:txBody>
      </p:sp>
      <p:graphicFrame>
        <p:nvGraphicFramePr>
          <p:cNvPr id="14" name="Diagram 13"/>
          <p:cNvGraphicFramePr/>
          <p:nvPr/>
        </p:nvGraphicFramePr>
        <p:xfrm>
          <a:off x="-684584" y="1268760"/>
          <a:ext cx="1058517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196752"/>
            <a:ext cx="9144000" cy="49685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5"/>
          <p:cNvSpPr txBox="1">
            <a:spLocks noChangeArrowheads="1"/>
          </p:cNvSpPr>
          <p:nvPr/>
        </p:nvSpPr>
        <p:spPr bwMode="auto">
          <a:xfrm>
            <a:off x="251520" y="260350"/>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Implementation Stage</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sp>
        <p:nvSpPr>
          <p:cNvPr id="11" name="Footer Placeholder 10"/>
          <p:cNvSpPr>
            <a:spLocks noGrp="1"/>
          </p:cNvSpPr>
          <p:nvPr>
            <p:ph type="ftr" sz="quarter" idx="11"/>
          </p:nvPr>
        </p:nvSpPr>
        <p:spPr/>
        <p:txBody>
          <a:bodyPr/>
          <a:lstStyle/>
          <a:p>
            <a:pPr>
              <a:defRPr/>
            </a:pPr>
            <a:r>
              <a:rPr lang="en-US" smtClean="0"/>
              <a:t>Maja Kuna-Parrish (EUMETSAT) CALMet 2015</a:t>
            </a:r>
            <a:endParaRPr lang="en-US" dirty="0"/>
          </a:p>
        </p:txBody>
      </p:sp>
      <p:sp>
        <p:nvSpPr>
          <p:cNvPr id="26" name="Rectangle 25"/>
          <p:cNvSpPr/>
          <p:nvPr/>
        </p:nvSpPr>
        <p:spPr>
          <a:xfrm>
            <a:off x="179512" y="1340768"/>
            <a:ext cx="8478688" cy="830997"/>
          </a:xfrm>
          <a:prstGeom prst="rect">
            <a:avLst/>
          </a:prstGeom>
        </p:spPr>
        <p:txBody>
          <a:bodyPr wrap="square">
            <a:spAutoFit/>
          </a:bodyPr>
          <a:lstStyle/>
          <a:p>
            <a:r>
              <a:rPr lang="en-GB" sz="2400" dirty="0" smtClean="0">
                <a:latin typeface="HP Simplified" pitchFamily="34" charset="0"/>
              </a:rPr>
              <a:t>What do you </a:t>
            </a:r>
            <a:r>
              <a:rPr lang="en-GB" sz="2400" b="1" dirty="0" smtClean="0">
                <a:latin typeface="HP Simplified" pitchFamily="34" charset="0"/>
              </a:rPr>
              <a:t>expect </a:t>
            </a:r>
            <a:r>
              <a:rPr lang="en-GB" sz="2400" dirty="0" smtClean="0">
                <a:latin typeface="HP Simplified" pitchFamily="34" charset="0"/>
              </a:rPr>
              <a:t>the course to</a:t>
            </a:r>
            <a:r>
              <a:rPr lang="en-GB" sz="2400" b="1" dirty="0" smtClean="0">
                <a:latin typeface="HP Simplified" pitchFamily="34" charset="0"/>
              </a:rPr>
              <a:t> achieve</a:t>
            </a:r>
            <a:r>
              <a:rPr lang="en-GB" sz="2400" dirty="0" smtClean="0">
                <a:latin typeface="HP Simplified" pitchFamily="34" charset="0"/>
              </a:rPr>
              <a:t>? </a:t>
            </a:r>
          </a:p>
          <a:p>
            <a:r>
              <a:rPr lang="en-GB" sz="2400" dirty="0" smtClean="0">
                <a:latin typeface="HP Simplified" pitchFamily="34" charset="0"/>
              </a:rPr>
              <a:t>What is its </a:t>
            </a:r>
            <a:r>
              <a:rPr lang="en-GB" sz="2400" b="1" dirty="0" smtClean="0">
                <a:latin typeface="HP Simplified" pitchFamily="34" charset="0"/>
              </a:rPr>
              <a:t>purpose</a:t>
            </a:r>
            <a:r>
              <a:rPr lang="en-GB" sz="2400" dirty="0" smtClean="0">
                <a:latin typeface="HP Simplified" pitchFamily="34" charset="0"/>
              </a:rPr>
              <a:t>?</a:t>
            </a:r>
            <a:endParaRPr lang="en-US" sz="2400" dirty="0">
              <a:latin typeface="HP Simplified" pitchFamily="34" charset="0"/>
            </a:endParaRPr>
          </a:p>
        </p:txBody>
      </p:sp>
      <p:graphicFrame>
        <p:nvGraphicFramePr>
          <p:cNvPr id="27" name="Diagram 26"/>
          <p:cNvGraphicFramePr/>
          <p:nvPr/>
        </p:nvGraphicFramePr>
        <p:xfrm>
          <a:off x="5004048" y="2780928"/>
          <a:ext cx="3768080"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 name="TextBox 42"/>
          <p:cNvSpPr txBox="1"/>
          <p:nvPr/>
        </p:nvSpPr>
        <p:spPr>
          <a:xfrm>
            <a:off x="179512" y="2780928"/>
            <a:ext cx="5040560" cy="2677656"/>
          </a:xfrm>
          <a:prstGeom prst="rect">
            <a:avLst/>
          </a:prstGeom>
          <a:noFill/>
        </p:spPr>
        <p:txBody>
          <a:bodyPr wrap="square" rtlCol="0">
            <a:spAutoFit/>
          </a:bodyPr>
          <a:lstStyle/>
          <a:p>
            <a:pPr>
              <a:buFont typeface="Arial" pitchFamily="34" charset="0"/>
              <a:buChar char="•"/>
            </a:pPr>
            <a:r>
              <a:rPr lang="en-US" sz="2800" dirty="0" smtClean="0">
                <a:latin typeface="HP Simplified" pitchFamily="34" charset="0"/>
              </a:rPr>
              <a:t> Topic </a:t>
            </a:r>
          </a:p>
          <a:p>
            <a:pPr>
              <a:buFont typeface="Arial" pitchFamily="34" charset="0"/>
              <a:buChar char="•"/>
            </a:pPr>
            <a:r>
              <a:rPr lang="en-US" sz="2800" dirty="0" smtClean="0">
                <a:latin typeface="HP Simplified" pitchFamily="34" charset="0"/>
              </a:rPr>
              <a:t> Objectives</a:t>
            </a:r>
          </a:p>
          <a:p>
            <a:pPr>
              <a:buFont typeface="Arial" pitchFamily="34" charset="0"/>
              <a:buChar char="•"/>
            </a:pPr>
            <a:r>
              <a:rPr lang="en-US" sz="2800" dirty="0" smtClean="0">
                <a:latin typeface="HP Simplified" pitchFamily="34" charset="0"/>
              </a:rPr>
              <a:t> Lessons (structure)</a:t>
            </a:r>
          </a:p>
          <a:p>
            <a:pPr>
              <a:buFont typeface="Arial" pitchFamily="34" charset="0"/>
              <a:buChar char="•"/>
            </a:pPr>
            <a:r>
              <a:rPr lang="en-GB" sz="2800" dirty="0" smtClean="0">
                <a:latin typeface="HP Simplified" pitchFamily="34" charset="0"/>
              </a:rPr>
              <a:t> Delivery mode (learning solution)</a:t>
            </a:r>
          </a:p>
          <a:p>
            <a:pPr>
              <a:buFont typeface="Arial" pitchFamily="34" charset="0"/>
              <a:buChar char="•"/>
            </a:pPr>
            <a:r>
              <a:rPr lang="en-GB" sz="2800" dirty="0" smtClean="0">
                <a:latin typeface="HP Simplified" pitchFamily="34" charset="0"/>
              </a:rPr>
              <a:t> Intended audience</a:t>
            </a:r>
            <a:endParaRPr lang="en-US" sz="2800" dirty="0" smtClean="0">
              <a:latin typeface="HP Simplifie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1268760"/>
            <a:ext cx="9144000" cy="49685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10"/>
          <p:cNvSpPr>
            <a:spLocks noGrp="1"/>
          </p:cNvSpPr>
          <p:nvPr>
            <p:ph type="ftr" sz="quarter" idx="11"/>
          </p:nvPr>
        </p:nvSpPr>
        <p:spPr>
          <a:xfrm>
            <a:off x="3124200" y="6381328"/>
            <a:ext cx="2895600" cy="365125"/>
          </a:xfrm>
        </p:spPr>
        <p:txBody>
          <a:bodyPr/>
          <a:lstStyle/>
          <a:p>
            <a:pPr>
              <a:defRPr/>
            </a:pPr>
            <a:r>
              <a:rPr lang="en-US" smtClean="0"/>
              <a:t>Maja Kuna-Parrish (EUMETSAT) CALMet 2015</a:t>
            </a:r>
            <a:endParaRPr lang="en-US" dirty="0"/>
          </a:p>
        </p:txBody>
      </p:sp>
      <p:sp>
        <p:nvSpPr>
          <p:cNvPr id="71" name="TextBox 5"/>
          <p:cNvSpPr txBox="1">
            <a:spLocks noChangeArrowheads="1"/>
          </p:cNvSpPr>
          <p:nvPr/>
        </p:nvSpPr>
        <p:spPr bwMode="auto">
          <a:xfrm>
            <a:off x="323528" y="260350"/>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Design stage</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grpSp>
        <p:nvGrpSpPr>
          <p:cNvPr id="8" name="Group 7"/>
          <p:cNvGrpSpPr/>
          <p:nvPr/>
        </p:nvGrpSpPr>
        <p:grpSpPr>
          <a:xfrm>
            <a:off x="4499992" y="2204864"/>
            <a:ext cx="4536503" cy="3240360"/>
            <a:chOff x="3635896" y="1940358"/>
            <a:chExt cx="5048689" cy="3576874"/>
          </a:xfrm>
        </p:grpSpPr>
        <p:sp>
          <p:nvSpPr>
            <p:cNvPr id="81" name="TextBox 80"/>
            <p:cNvSpPr txBox="1"/>
            <p:nvPr/>
          </p:nvSpPr>
          <p:spPr>
            <a:xfrm>
              <a:off x="6197119" y="4244614"/>
              <a:ext cx="1872208" cy="584775"/>
            </a:xfrm>
            <a:prstGeom prst="rect">
              <a:avLst/>
            </a:prstGeom>
            <a:noFill/>
          </p:spPr>
          <p:txBody>
            <a:bodyPr wrap="square" rtlCol="0">
              <a:spAutoFit/>
            </a:bodyPr>
            <a:lstStyle/>
            <a:p>
              <a:r>
                <a:rPr lang="en-US" sz="1600" dirty="0" smtClean="0">
                  <a:latin typeface="HP Simplified" pitchFamily="34" charset="0"/>
                </a:rPr>
                <a:t>Colors of water </a:t>
              </a:r>
              <a:r>
                <a:rPr lang="en-US" sz="1600" dirty="0" err="1" smtClean="0">
                  <a:latin typeface="HP Simplified" pitchFamily="34" charset="0"/>
                </a:rPr>
                <a:t>vapour</a:t>
              </a:r>
              <a:r>
                <a:rPr lang="en-US" sz="1600" dirty="0" smtClean="0">
                  <a:latin typeface="HP Simplified" pitchFamily="34" charset="0"/>
                </a:rPr>
                <a:t> images</a:t>
              </a:r>
              <a:endParaRPr lang="en-US" sz="1600" dirty="0">
                <a:latin typeface="HP Simplified" pitchFamily="34" charset="0"/>
              </a:endParaRPr>
            </a:p>
          </p:txBody>
        </p:sp>
        <p:sp>
          <p:nvSpPr>
            <p:cNvPr id="82" name="Line Callout 2 81"/>
            <p:cNvSpPr/>
            <p:nvPr/>
          </p:nvSpPr>
          <p:spPr>
            <a:xfrm>
              <a:off x="5148064" y="4964694"/>
              <a:ext cx="1296144" cy="504056"/>
            </a:xfrm>
            <a:prstGeom prst="borderCallout2">
              <a:avLst>
                <a:gd name="adj1" fmla="val -3926"/>
                <a:gd name="adj2" fmla="val 87935"/>
                <a:gd name="adj3" fmla="val -22823"/>
                <a:gd name="adj4" fmla="val 50941"/>
                <a:gd name="adj5" fmla="val -85351"/>
                <a:gd name="adj6" fmla="val 85754"/>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HP Simplified" pitchFamily="34" charset="0"/>
                </a:rPr>
                <a:t>quiz</a:t>
              </a:r>
              <a:endParaRPr lang="en-US" sz="1600" dirty="0">
                <a:solidFill>
                  <a:schemeClr val="tx1"/>
                </a:solidFill>
                <a:latin typeface="HP Simplified" pitchFamily="34" charset="0"/>
              </a:endParaRPr>
            </a:p>
          </p:txBody>
        </p:sp>
        <p:sp>
          <p:nvSpPr>
            <p:cNvPr id="83" name="Line Callout 2 82"/>
            <p:cNvSpPr/>
            <p:nvPr/>
          </p:nvSpPr>
          <p:spPr>
            <a:xfrm>
              <a:off x="7565271" y="3596542"/>
              <a:ext cx="936104" cy="504056"/>
            </a:xfrm>
            <a:prstGeom prst="borderCallout2">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HP Simplified" pitchFamily="34" charset="0"/>
                </a:rPr>
                <a:t>activity</a:t>
              </a:r>
              <a:endParaRPr lang="en-US" sz="1600" dirty="0">
                <a:solidFill>
                  <a:schemeClr val="tx1"/>
                </a:solidFill>
                <a:latin typeface="HP Simplified" pitchFamily="34" charset="0"/>
              </a:endParaRPr>
            </a:p>
          </p:txBody>
        </p:sp>
        <p:sp>
          <p:nvSpPr>
            <p:cNvPr id="84" name="Line Callout 2 83"/>
            <p:cNvSpPr/>
            <p:nvPr/>
          </p:nvSpPr>
          <p:spPr>
            <a:xfrm>
              <a:off x="7236296" y="5036702"/>
              <a:ext cx="1368152" cy="480530"/>
            </a:xfrm>
            <a:prstGeom prst="borderCallout2">
              <a:avLst>
                <a:gd name="adj1" fmla="val 16042"/>
                <a:gd name="adj2" fmla="val -6227"/>
                <a:gd name="adj3" fmla="val 18750"/>
                <a:gd name="adj4" fmla="val -16667"/>
                <a:gd name="adj5" fmla="val -57225"/>
                <a:gd name="adj6" fmla="val -27119"/>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HP Simplified" pitchFamily="34" charset="0"/>
                </a:rPr>
                <a:t>assessment</a:t>
              </a:r>
              <a:endParaRPr lang="en-US" sz="1600" dirty="0">
                <a:solidFill>
                  <a:schemeClr val="tx1"/>
                </a:solidFill>
                <a:latin typeface="HP Simplified" pitchFamily="34" charset="0"/>
              </a:endParaRPr>
            </a:p>
          </p:txBody>
        </p:sp>
        <p:sp>
          <p:nvSpPr>
            <p:cNvPr id="86" name="TextBox 85"/>
            <p:cNvSpPr txBox="1"/>
            <p:nvPr/>
          </p:nvSpPr>
          <p:spPr>
            <a:xfrm>
              <a:off x="4932040" y="2588430"/>
              <a:ext cx="1872208" cy="584775"/>
            </a:xfrm>
            <a:prstGeom prst="rect">
              <a:avLst/>
            </a:prstGeom>
            <a:noFill/>
          </p:spPr>
          <p:txBody>
            <a:bodyPr wrap="square" rtlCol="0">
              <a:spAutoFit/>
            </a:bodyPr>
            <a:lstStyle/>
            <a:p>
              <a:r>
                <a:rPr lang="en-US" sz="1600" dirty="0" smtClean="0">
                  <a:latin typeface="HP Simplified" pitchFamily="34" charset="0"/>
                </a:rPr>
                <a:t>Selective Absorption</a:t>
              </a:r>
              <a:endParaRPr lang="en-US" sz="1600" dirty="0">
                <a:latin typeface="HP Simplified" pitchFamily="34" charset="0"/>
              </a:endParaRPr>
            </a:p>
          </p:txBody>
        </p:sp>
        <p:sp>
          <p:nvSpPr>
            <p:cNvPr id="87" name="Line Callout 2 86"/>
            <p:cNvSpPr/>
            <p:nvPr/>
          </p:nvSpPr>
          <p:spPr>
            <a:xfrm>
              <a:off x="4355976" y="4100598"/>
              <a:ext cx="1296144" cy="504056"/>
            </a:xfrm>
            <a:prstGeom prst="borderCallout2">
              <a:avLst>
                <a:gd name="adj1" fmla="val -147"/>
                <a:gd name="adj2" fmla="val 103123"/>
                <a:gd name="adj3" fmla="val -146"/>
                <a:gd name="adj4" fmla="val 122958"/>
                <a:gd name="adj5" fmla="val 46296"/>
                <a:gd name="adj6" fmla="val 164630"/>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HP Simplified" pitchFamily="34" charset="0"/>
                </a:rPr>
                <a:t>practice</a:t>
              </a:r>
              <a:endParaRPr lang="en-US" sz="1600" dirty="0">
                <a:solidFill>
                  <a:schemeClr val="tx1"/>
                </a:solidFill>
                <a:latin typeface="HP Simplified" pitchFamily="34" charset="0"/>
              </a:endParaRPr>
            </a:p>
          </p:txBody>
        </p:sp>
        <p:sp>
          <p:nvSpPr>
            <p:cNvPr id="88" name="Line Callout 2 87"/>
            <p:cNvSpPr/>
            <p:nvPr/>
          </p:nvSpPr>
          <p:spPr>
            <a:xfrm>
              <a:off x="6084168" y="1940358"/>
              <a:ext cx="1008112" cy="504056"/>
            </a:xfrm>
            <a:prstGeom prst="borderCallout2">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HP Simplified" pitchFamily="34" charset="0"/>
                </a:rPr>
                <a:t>practice</a:t>
              </a:r>
              <a:endParaRPr lang="en-US" sz="1600" dirty="0">
                <a:solidFill>
                  <a:schemeClr val="tx1"/>
                </a:solidFill>
                <a:latin typeface="HP Simplified" pitchFamily="34" charset="0"/>
              </a:endParaRPr>
            </a:p>
          </p:txBody>
        </p:sp>
        <p:sp>
          <p:nvSpPr>
            <p:cNvPr id="89" name="Line Callout 2 88"/>
            <p:cNvSpPr/>
            <p:nvPr/>
          </p:nvSpPr>
          <p:spPr>
            <a:xfrm>
              <a:off x="6948263" y="2804454"/>
              <a:ext cx="1736322" cy="480531"/>
            </a:xfrm>
            <a:prstGeom prst="borderCallout2">
              <a:avLst>
                <a:gd name="adj1" fmla="val 16042"/>
                <a:gd name="adj2" fmla="val -6227"/>
                <a:gd name="adj3" fmla="val 18750"/>
                <a:gd name="adj4" fmla="val -16667"/>
                <a:gd name="adj5" fmla="val -21546"/>
                <a:gd name="adj6" fmla="val -63543"/>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HP Simplified" pitchFamily="34" charset="0"/>
                </a:rPr>
                <a:t>demonstration</a:t>
              </a:r>
              <a:endParaRPr lang="en-US" sz="1600" dirty="0">
                <a:solidFill>
                  <a:schemeClr val="tx1"/>
                </a:solidFill>
                <a:latin typeface="HP Simplified" pitchFamily="34" charset="0"/>
              </a:endParaRPr>
            </a:p>
          </p:txBody>
        </p:sp>
        <p:sp>
          <p:nvSpPr>
            <p:cNvPr id="91" name="Line Callout 2 90"/>
            <p:cNvSpPr/>
            <p:nvPr/>
          </p:nvSpPr>
          <p:spPr>
            <a:xfrm>
              <a:off x="3635896" y="2876462"/>
              <a:ext cx="1008112" cy="504056"/>
            </a:xfrm>
            <a:prstGeom prst="borderCallout2">
              <a:avLst>
                <a:gd name="adj1" fmla="val 37647"/>
                <a:gd name="adj2" fmla="val 102213"/>
                <a:gd name="adj3" fmla="val 1743"/>
                <a:gd name="adj4" fmla="val 111831"/>
                <a:gd name="adj5" fmla="val -17888"/>
                <a:gd name="adj6" fmla="val 119624"/>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HP Simplified" pitchFamily="34" charset="0"/>
                </a:rPr>
                <a:t>resource</a:t>
              </a:r>
              <a:endParaRPr lang="en-US" sz="1600" dirty="0">
                <a:solidFill>
                  <a:schemeClr val="tx1"/>
                </a:solidFill>
                <a:latin typeface="HP Simplified" pitchFamily="34" charset="0"/>
              </a:endParaRPr>
            </a:p>
          </p:txBody>
        </p:sp>
        <p:cxnSp>
          <p:nvCxnSpPr>
            <p:cNvPr id="92" name="Straight Connector 91"/>
            <p:cNvCxnSpPr>
              <a:stCxn id="86" idx="2"/>
            </p:cNvCxnSpPr>
            <p:nvPr/>
          </p:nvCxnSpPr>
          <p:spPr>
            <a:xfrm>
              <a:off x="5868144" y="3173205"/>
              <a:ext cx="576064" cy="1071409"/>
            </a:xfrm>
            <a:prstGeom prst="line">
              <a:avLst/>
            </a:prstGeom>
            <a:ln w="28575">
              <a:solidFill>
                <a:schemeClr val="accent5"/>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860032" y="3550956"/>
              <a:ext cx="1440160" cy="261610"/>
            </a:xfrm>
            <a:prstGeom prst="rect">
              <a:avLst/>
            </a:prstGeom>
            <a:noFill/>
          </p:spPr>
          <p:txBody>
            <a:bodyPr wrap="square" rtlCol="0">
              <a:spAutoFit/>
            </a:bodyPr>
            <a:lstStyle/>
            <a:p>
              <a:r>
                <a:rPr lang="en-US" sz="1100" dirty="0" smtClean="0"/>
                <a:t>Provides   practice</a:t>
              </a:r>
              <a:endParaRPr lang="en-US" sz="1100" dirty="0"/>
            </a:p>
          </p:txBody>
        </p:sp>
      </p:grpSp>
      <p:sp>
        <p:nvSpPr>
          <p:cNvPr id="29" name="TextBox 28"/>
          <p:cNvSpPr txBox="1"/>
          <p:nvPr/>
        </p:nvSpPr>
        <p:spPr>
          <a:xfrm>
            <a:off x="107504" y="1412776"/>
            <a:ext cx="8388424" cy="830997"/>
          </a:xfrm>
          <a:prstGeom prst="rect">
            <a:avLst/>
          </a:prstGeom>
          <a:noFill/>
        </p:spPr>
        <p:txBody>
          <a:bodyPr wrap="square" rtlCol="0">
            <a:spAutoFit/>
          </a:bodyPr>
          <a:lstStyle/>
          <a:p>
            <a:r>
              <a:rPr lang="en-GB" sz="2400" dirty="0" smtClean="0">
                <a:latin typeface="HP Simplified" pitchFamily="34" charset="0"/>
              </a:rPr>
              <a:t>What are the course </a:t>
            </a:r>
            <a:r>
              <a:rPr lang="en-GB" sz="2400" b="1" dirty="0" smtClean="0">
                <a:latin typeface="HP Simplified" pitchFamily="34" charset="0"/>
              </a:rPr>
              <a:t>components</a:t>
            </a:r>
            <a:r>
              <a:rPr lang="en-GB" sz="2400" dirty="0" smtClean="0">
                <a:latin typeface="HP Simplified" pitchFamily="34" charset="0"/>
              </a:rPr>
              <a:t>? </a:t>
            </a:r>
          </a:p>
          <a:p>
            <a:r>
              <a:rPr lang="en-GB" sz="2400" dirty="0" smtClean="0">
                <a:latin typeface="HP Simplified" pitchFamily="34" charset="0"/>
              </a:rPr>
              <a:t>How do they </a:t>
            </a:r>
            <a:r>
              <a:rPr lang="en-GB" sz="2400" b="1" dirty="0" smtClean="0">
                <a:latin typeface="HP Simplified" pitchFamily="34" charset="0"/>
              </a:rPr>
              <a:t>fit together</a:t>
            </a:r>
            <a:r>
              <a:rPr lang="en-GB" sz="2400" dirty="0" smtClean="0">
                <a:latin typeface="HP Simplified" pitchFamily="34" charset="0"/>
              </a:rPr>
              <a:t>?</a:t>
            </a:r>
          </a:p>
        </p:txBody>
      </p:sp>
      <p:sp>
        <p:nvSpPr>
          <p:cNvPr id="19" name="TextBox 18"/>
          <p:cNvSpPr txBox="1"/>
          <p:nvPr/>
        </p:nvSpPr>
        <p:spPr>
          <a:xfrm>
            <a:off x="179512" y="2911584"/>
            <a:ext cx="4644008" cy="2677656"/>
          </a:xfrm>
          <a:prstGeom prst="rect">
            <a:avLst/>
          </a:prstGeom>
          <a:noFill/>
        </p:spPr>
        <p:txBody>
          <a:bodyPr wrap="square" rtlCol="0">
            <a:spAutoFit/>
          </a:bodyPr>
          <a:lstStyle/>
          <a:p>
            <a:pPr>
              <a:buFont typeface="Arial" pitchFamily="34" charset="0"/>
              <a:buChar char="•"/>
            </a:pPr>
            <a:r>
              <a:rPr lang="en-US" sz="2000" dirty="0" smtClean="0">
                <a:latin typeface="HP Simplified" pitchFamily="34" charset="0"/>
              </a:rPr>
              <a:t> </a:t>
            </a:r>
            <a:r>
              <a:rPr lang="en-US" sz="2800" dirty="0" smtClean="0">
                <a:latin typeface="HP Simplified" pitchFamily="34" charset="0"/>
              </a:rPr>
              <a:t>Content sequencing</a:t>
            </a:r>
          </a:p>
          <a:p>
            <a:pPr>
              <a:buFont typeface="Arial" pitchFamily="34" charset="0"/>
              <a:buChar char="•"/>
            </a:pPr>
            <a:r>
              <a:rPr lang="en-US" sz="2800" dirty="0" smtClean="0">
                <a:latin typeface="HP Simplified" pitchFamily="34" charset="0"/>
              </a:rPr>
              <a:t> Resource and activities match objectives </a:t>
            </a:r>
          </a:p>
          <a:p>
            <a:pPr lvl="1">
              <a:buFont typeface="Wingdings" pitchFamily="2" charset="2"/>
              <a:buChar char="Ø"/>
            </a:pPr>
            <a:r>
              <a:rPr lang="en-US" sz="2800" dirty="0" smtClean="0">
                <a:latin typeface="HP Simplified" pitchFamily="34" charset="0"/>
              </a:rPr>
              <a:t> Content and skill level required</a:t>
            </a:r>
          </a:p>
          <a:p>
            <a:pPr>
              <a:buFont typeface="Arial" pitchFamily="34" charset="0"/>
              <a:buChar char="•"/>
            </a:pPr>
            <a:r>
              <a:rPr lang="en-US" sz="2800" dirty="0" smtClean="0">
                <a:latin typeface="HP Simplified" pitchFamily="34" charset="0"/>
              </a:rPr>
              <a:t> Sufficient examples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268760"/>
            <a:ext cx="9144000" cy="50405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5"/>
          <p:cNvSpPr txBox="1">
            <a:spLocks noChangeArrowheads="1"/>
          </p:cNvSpPr>
          <p:nvPr/>
        </p:nvSpPr>
        <p:spPr bwMode="auto">
          <a:xfrm>
            <a:off x="251520" y="260350"/>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Requirements stage</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sp>
        <p:nvSpPr>
          <p:cNvPr id="11" name="Footer Placeholder 10"/>
          <p:cNvSpPr>
            <a:spLocks noGrp="1"/>
          </p:cNvSpPr>
          <p:nvPr>
            <p:ph type="ftr" sz="quarter" idx="11"/>
          </p:nvPr>
        </p:nvSpPr>
        <p:spPr/>
        <p:txBody>
          <a:bodyPr/>
          <a:lstStyle/>
          <a:p>
            <a:pPr>
              <a:defRPr/>
            </a:pPr>
            <a:r>
              <a:rPr lang="en-US" smtClean="0"/>
              <a:t>Maja Kuna-Parrish (EUMETSAT) CALMet 2015</a:t>
            </a:r>
            <a:endParaRPr lang="en-US" dirty="0"/>
          </a:p>
        </p:txBody>
      </p:sp>
      <p:grpSp>
        <p:nvGrpSpPr>
          <p:cNvPr id="9" name="Group 8"/>
          <p:cNvGrpSpPr/>
          <p:nvPr/>
        </p:nvGrpSpPr>
        <p:grpSpPr>
          <a:xfrm>
            <a:off x="3167336" y="1901056"/>
            <a:ext cx="6877272" cy="3760192"/>
            <a:chOff x="-1937568" y="2764433"/>
            <a:chExt cx="6877272" cy="3760192"/>
          </a:xfrm>
        </p:grpSpPr>
        <p:graphicFrame>
          <p:nvGraphicFramePr>
            <p:cNvPr id="5" name="Diagram 4"/>
            <p:cNvGraphicFramePr/>
            <p:nvPr>
              <p:extLst>
                <p:ext uri="{D42A27DB-BD31-4B8C-83A1-F6EECF244321}">
                  <p14:modId xmlns:p14="http://schemas.microsoft.com/office/powerpoint/2010/main" xmlns="" val="443398599"/>
                </p:ext>
              </p:extLst>
            </p:nvPr>
          </p:nvGraphicFramePr>
          <p:xfrm>
            <a:off x="-1937568" y="2764433"/>
            <a:ext cx="6869608" cy="3760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us 5"/>
            <p:cNvSpPr/>
            <p:nvPr/>
          </p:nvSpPr>
          <p:spPr>
            <a:xfrm>
              <a:off x="1684016" y="4652417"/>
              <a:ext cx="504056" cy="504056"/>
            </a:xfrm>
            <a:prstGeom prst="mathPlus">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P Simplified" pitchFamily="34" charset="0"/>
              </a:endParaRPr>
            </a:p>
          </p:txBody>
        </p:sp>
        <p:sp>
          <p:nvSpPr>
            <p:cNvPr id="7" name="TextBox 6"/>
            <p:cNvSpPr txBox="1"/>
            <p:nvPr/>
          </p:nvSpPr>
          <p:spPr>
            <a:xfrm>
              <a:off x="2188072" y="4580409"/>
              <a:ext cx="2390576" cy="646331"/>
            </a:xfrm>
            <a:prstGeom prst="rect">
              <a:avLst/>
            </a:prstGeom>
            <a:noFill/>
          </p:spPr>
          <p:txBody>
            <a:bodyPr wrap="square" rtlCol="0">
              <a:spAutoFit/>
            </a:bodyPr>
            <a:lstStyle/>
            <a:p>
              <a:r>
                <a:rPr lang="en-US" dirty="0" smtClean="0">
                  <a:latin typeface="HP Simplified" pitchFamily="34" charset="0"/>
                </a:rPr>
                <a:t>New learning </a:t>
              </a:r>
            </a:p>
            <a:p>
              <a:r>
                <a:rPr lang="en-US" dirty="0" smtClean="0">
                  <a:latin typeface="HP Simplified" pitchFamily="34" charset="0"/>
                </a:rPr>
                <a:t>outcomes</a:t>
              </a:r>
              <a:endParaRPr lang="en-US" dirty="0">
                <a:latin typeface="HP Simplified" pitchFamily="34" charset="0"/>
              </a:endParaRPr>
            </a:p>
          </p:txBody>
        </p:sp>
        <p:sp>
          <p:nvSpPr>
            <p:cNvPr id="33" name="Plus 32"/>
            <p:cNvSpPr/>
            <p:nvPr/>
          </p:nvSpPr>
          <p:spPr>
            <a:xfrm>
              <a:off x="1691680" y="5301208"/>
              <a:ext cx="504056" cy="504056"/>
            </a:xfrm>
            <a:prstGeom prst="mathPlus">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P Simplified" pitchFamily="34" charset="0"/>
              </a:endParaRPr>
            </a:p>
          </p:txBody>
        </p:sp>
        <p:sp>
          <p:nvSpPr>
            <p:cNvPr id="34" name="TextBox 33"/>
            <p:cNvSpPr txBox="1"/>
            <p:nvPr/>
          </p:nvSpPr>
          <p:spPr>
            <a:xfrm>
              <a:off x="2195736" y="5229200"/>
              <a:ext cx="2743968" cy="646331"/>
            </a:xfrm>
            <a:prstGeom prst="rect">
              <a:avLst/>
            </a:prstGeom>
            <a:noFill/>
          </p:spPr>
          <p:txBody>
            <a:bodyPr wrap="square" rtlCol="0">
              <a:spAutoFit/>
            </a:bodyPr>
            <a:lstStyle/>
            <a:p>
              <a:r>
                <a:rPr lang="en-US" dirty="0" smtClean="0">
                  <a:latin typeface="HP Simplified" pitchFamily="34" charset="0"/>
                </a:rPr>
                <a:t>Analysis of course evaluations</a:t>
              </a:r>
              <a:endParaRPr lang="en-US" dirty="0">
                <a:latin typeface="HP Simplified" pitchFamily="34" charset="0"/>
              </a:endParaRPr>
            </a:p>
          </p:txBody>
        </p:sp>
      </p:grpSp>
      <p:sp>
        <p:nvSpPr>
          <p:cNvPr id="15" name="TextBox 5"/>
          <p:cNvSpPr txBox="1">
            <a:spLocks noChangeArrowheads="1"/>
          </p:cNvSpPr>
          <p:nvPr/>
        </p:nvSpPr>
        <p:spPr bwMode="auto">
          <a:xfrm>
            <a:off x="72008" y="1340768"/>
            <a:ext cx="6660232" cy="461665"/>
          </a:xfrm>
          <a:prstGeom prst="rect">
            <a:avLst/>
          </a:prstGeom>
          <a:noFill/>
          <a:ln w="9525">
            <a:noFill/>
            <a:miter lim="800000"/>
            <a:headEnd/>
            <a:tailEnd/>
          </a:ln>
        </p:spPr>
        <p:txBody>
          <a:bodyPr wrap="square">
            <a:spAutoFit/>
          </a:bodyPr>
          <a:lstStyle/>
          <a:p>
            <a:r>
              <a:rPr lang="en-US" sz="2400" dirty="0" smtClean="0">
                <a:latin typeface="HP Simplified" pitchFamily="34" charset="0"/>
              </a:rPr>
              <a:t>What are the </a:t>
            </a:r>
            <a:r>
              <a:rPr lang="en-US" sz="2400" b="1" dirty="0" smtClean="0">
                <a:latin typeface="HP Simplified" pitchFamily="34" charset="0"/>
              </a:rPr>
              <a:t>actual learning outcomes</a:t>
            </a:r>
            <a:r>
              <a:rPr lang="en-US" sz="2400" dirty="0" smtClean="0">
                <a:latin typeface="HP Simplified" pitchFamily="34" charset="0"/>
              </a:rPr>
              <a:t>?</a:t>
            </a:r>
            <a:endParaRPr lang="en-US" sz="2400" dirty="0">
              <a:latin typeface="HP Simplified" pitchFamily="34" charset="0"/>
            </a:endParaRPr>
          </a:p>
        </p:txBody>
      </p:sp>
      <p:sp>
        <p:nvSpPr>
          <p:cNvPr id="13" name="TextBox 12"/>
          <p:cNvSpPr txBox="1"/>
          <p:nvPr/>
        </p:nvSpPr>
        <p:spPr>
          <a:xfrm>
            <a:off x="323528" y="2564904"/>
            <a:ext cx="4752528" cy="2246769"/>
          </a:xfrm>
          <a:prstGeom prst="rect">
            <a:avLst/>
          </a:prstGeom>
          <a:noFill/>
        </p:spPr>
        <p:txBody>
          <a:bodyPr wrap="square" rtlCol="0">
            <a:spAutoFit/>
          </a:bodyPr>
          <a:lstStyle/>
          <a:p>
            <a:pPr>
              <a:buFont typeface="Arial" pitchFamily="34" charset="0"/>
              <a:buChar char="•"/>
            </a:pPr>
            <a:r>
              <a:rPr lang="en-US" sz="2800" dirty="0" smtClean="0">
                <a:latin typeface="HP Simplified" pitchFamily="34" charset="0"/>
              </a:rPr>
              <a:t>  Evaluation results</a:t>
            </a:r>
          </a:p>
          <a:p>
            <a:pPr>
              <a:buFont typeface="Arial" pitchFamily="34" charset="0"/>
              <a:buChar char="•"/>
            </a:pPr>
            <a:r>
              <a:rPr lang="en-US" sz="2800" dirty="0" smtClean="0">
                <a:latin typeface="HP Simplified" pitchFamily="34" charset="0"/>
              </a:rPr>
              <a:t>  New requirements, data, products, processes</a:t>
            </a:r>
          </a:p>
          <a:p>
            <a:pPr>
              <a:buFont typeface="Arial" pitchFamily="34" charset="0"/>
              <a:buChar char="•"/>
            </a:pPr>
            <a:r>
              <a:rPr lang="en-US" sz="2800" dirty="0" smtClean="0">
                <a:latin typeface="HP Simplified" pitchFamily="34" charset="0"/>
              </a:rPr>
              <a:t> Comparisons to other training </a:t>
            </a:r>
            <a:r>
              <a:rPr lang="en-US" sz="2800" dirty="0" err="1" smtClean="0">
                <a:latin typeface="HP Simplified" pitchFamily="34" charset="0"/>
              </a:rPr>
              <a:t>programms</a:t>
            </a:r>
            <a:endParaRPr lang="en-US" sz="2800" dirty="0">
              <a:latin typeface="HP Simplified"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268760"/>
            <a:ext cx="9144000" cy="49685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P Simplified" pitchFamily="34" charset="0"/>
            </a:endParaRPr>
          </a:p>
        </p:txBody>
      </p:sp>
      <p:sp>
        <p:nvSpPr>
          <p:cNvPr id="22" name="TextBox 5"/>
          <p:cNvSpPr txBox="1">
            <a:spLocks noChangeArrowheads="1"/>
          </p:cNvSpPr>
          <p:nvPr/>
        </p:nvSpPr>
        <p:spPr bwMode="auto">
          <a:xfrm>
            <a:off x="251520" y="260350"/>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Concept stage</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sp>
        <p:nvSpPr>
          <p:cNvPr id="11" name="Footer Placeholder 10"/>
          <p:cNvSpPr>
            <a:spLocks noGrp="1"/>
          </p:cNvSpPr>
          <p:nvPr>
            <p:ph type="ftr" sz="quarter" idx="11"/>
          </p:nvPr>
        </p:nvSpPr>
        <p:spPr/>
        <p:txBody>
          <a:bodyPr/>
          <a:lstStyle/>
          <a:p>
            <a:pPr>
              <a:defRPr/>
            </a:pPr>
            <a:r>
              <a:rPr lang="en-US" smtClean="0"/>
              <a:t>Maja Kuna-Parrish (EUMETSAT) CALMet 2015</a:t>
            </a:r>
            <a:endParaRPr lang="en-US" dirty="0"/>
          </a:p>
        </p:txBody>
      </p:sp>
      <p:sp>
        <p:nvSpPr>
          <p:cNvPr id="12" name="TextBox 11"/>
          <p:cNvSpPr txBox="1"/>
          <p:nvPr/>
        </p:nvSpPr>
        <p:spPr>
          <a:xfrm>
            <a:off x="72008" y="1412776"/>
            <a:ext cx="5868144" cy="1200329"/>
          </a:xfrm>
          <a:prstGeom prst="rect">
            <a:avLst/>
          </a:prstGeom>
          <a:noFill/>
        </p:spPr>
        <p:txBody>
          <a:bodyPr wrap="square" rtlCol="0">
            <a:spAutoFit/>
          </a:bodyPr>
          <a:lstStyle/>
          <a:p>
            <a:pPr lvl="0"/>
            <a:r>
              <a:rPr lang="en-US" sz="2400" dirty="0" smtClean="0">
                <a:solidFill>
                  <a:prstClr val="black"/>
                </a:solidFill>
                <a:latin typeface="HP Simplified" pitchFamily="34" charset="0"/>
              </a:rPr>
              <a:t>What </a:t>
            </a:r>
            <a:r>
              <a:rPr lang="en-US" sz="2400" b="1" dirty="0" smtClean="0">
                <a:solidFill>
                  <a:prstClr val="black"/>
                </a:solidFill>
                <a:latin typeface="HP Simplified" pitchFamily="34" charset="0"/>
              </a:rPr>
              <a:t>learning need </a:t>
            </a:r>
            <a:r>
              <a:rPr lang="en-US" sz="2400" dirty="0" smtClean="0">
                <a:solidFill>
                  <a:prstClr val="black"/>
                </a:solidFill>
                <a:latin typeface="HP Simplified" pitchFamily="34" charset="0"/>
              </a:rPr>
              <a:t>is being met?  </a:t>
            </a:r>
          </a:p>
          <a:p>
            <a:pPr lvl="0"/>
            <a:r>
              <a:rPr lang="en-US" sz="2400" dirty="0" smtClean="0">
                <a:solidFill>
                  <a:prstClr val="black"/>
                </a:solidFill>
                <a:latin typeface="HP Simplified" pitchFamily="34" charset="0"/>
              </a:rPr>
              <a:t>What </a:t>
            </a:r>
            <a:r>
              <a:rPr lang="en-US" sz="2400" b="1" dirty="0" smtClean="0">
                <a:solidFill>
                  <a:prstClr val="black"/>
                </a:solidFill>
                <a:latin typeface="HP Simplified" pitchFamily="34" charset="0"/>
              </a:rPr>
              <a:t>other</a:t>
            </a:r>
            <a:r>
              <a:rPr lang="en-US" sz="2400" dirty="0" smtClean="0">
                <a:solidFill>
                  <a:prstClr val="black"/>
                </a:solidFill>
                <a:latin typeface="HP Simplified" pitchFamily="34" charset="0"/>
              </a:rPr>
              <a:t> </a:t>
            </a:r>
            <a:r>
              <a:rPr lang="en-US" sz="2400" b="1" dirty="0" smtClean="0">
                <a:solidFill>
                  <a:prstClr val="black"/>
                </a:solidFill>
                <a:latin typeface="HP Simplified" pitchFamily="34" charset="0"/>
              </a:rPr>
              <a:t>instructional approach </a:t>
            </a:r>
            <a:r>
              <a:rPr lang="en-US" sz="2400" dirty="0" smtClean="0">
                <a:solidFill>
                  <a:prstClr val="black"/>
                </a:solidFill>
                <a:latin typeface="HP Simplified" pitchFamily="34" charset="0"/>
              </a:rPr>
              <a:t>could be more effective?</a:t>
            </a:r>
            <a:endParaRPr lang="en-US" sz="2400" dirty="0">
              <a:solidFill>
                <a:prstClr val="black"/>
              </a:solidFill>
              <a:latin typeface="HP Simplified" pitchFamily="34" charset="0"/>
            </a:endParaRPr>
          </a:p>
        </p:txBody>
      </p:sp>
      <p:grpSp>
        <p:nvGrpSpPr>
          <p:cNvPr id="36" name="Group 35"/>
          <p:cNvGrpSpPr/>
          <p:nvPr/>
        </p:nvGrpSpPr>
        <p:grpSpPr>
          <a:xfrm>
            <a:off x="4832056" y="1052736"/>
            <a:ext cx="4276448" cy="5334689"/>
            <a:chOff x="6300192" y="1268760"/>
            <a:chExt cx="4276448" cy="5334689"/>
          </a:xfrm>
        </p:grpSpPr>
        <p:grpSp>
          <p:nvGrpSpPr>
            <p:cNvPr id="24" name="Group 23"/>
            <p:cNvGrpSpPr/>
            <p:nvPr/>
          </p:nvGrpSpPr>
          <p:grpSpPr>
            <a:xfrm>
              <a:off x="6300192" y="1268760"/>
              <a:ext cx="4276448" cy="4464496"/>
              <a:chOff x="4644008" y="1412776"/>
              <a:chExt cx="4145374" cy="4327659"/>
            </a:xfrm>
          </p:grpSpPr>
          <p:grpSp>
            <p:nvGrpSpPr>
              <p:cNvPr id="25" name="Group 28"/>
              <p:cNvGrpSpPr/>
              <p:nvPr/>
            </p:nvGrpSpPr>
            <p:grpSpPr>
              <a:xfrm>
                <a:off x="4644008" y="1412776"/>
                <a:ext cx="4145374" cy="4327659"/>
                <a:chOff x="4644008" y="1395553"/>
                <a:chExt cx="4145374" cy="4327659"/>
              </a:xfrm>
            </p:grpSpPr>
            <p:grpSp>
              <p:nvGrpSpPr>
                <p:cNvPr id="27" name="Group 18"/>
                <p:cNvGrpSpPr/>
                <p:nvPr/>
              </p:nvGrpSpPr>
              <p:grpSpPr>
                <a:xfrm>
                  <a:off x="4699946" y="1395553"/>
                  <a:ext cx="4089436" cy="4327659"/>
                  <a:chOff x="4699946" y="1395553"/>
                  <a:chExt cx="4089436" cy="4327659"/>
                </a:xfrm>
              </p:grpSpPr>
              <p:sp>
                <p:nvSpPr>
                  <p:cNvPr id="29" name="Freeform 28"/>
                  <p:cNvSpPr/>
                  <p:nvPr/>
                </p:nvSpPr>
                <p:spPr>
                  <a:xfrm>
                    <a:off x="6219698" y="3306586"/>
                    <a:ext cx="2138637" cy="2138637"/>
                  </a:xfrm>
                  <a:custGeom>
                    <a:avLst/>
                    <a:gdLst>
                      <a:gd name="connsiteX0" fmla="*/ 1518015 w 2138637"/>
                      <a:gd name="connsiteY0" fmla="*/ 340982 h 2138637"/>
                      <a:gd name="connsiteX1" fmla="*/ 1684368 w 2138637"/>
                      <a:gd name="connsiteY1" fmla="*/ 201389 h 2138637"/>
                      <a:gd name="connsiteX2" fmla="*/ 1817263 w 2138637"/>
                      <a:gd name="connsiteY2" fmla="*/ 312902 h 2138637"/>
                      <a:gd name="connsiteX3" fmla="*/ 1708677 w 2138637"/>
                      <a:gd name="connsiteY3" fmla="*/ 500967 h 2138637"/>
                      <a:gd name="connsiteX4" fmla="*/ 1881206 w 2138637"/>
                      <a:gd name="connsiteY4" fmla="*/ 799797 h 2138637"/>
                      <a:gd name="connsiteX5" fmla="*/ 2098368 w 2138637"/>
                      <a:gd name="connsiteY5" fmla="*/ 799792 h 2138637"/>
                      <a:gd name="connsiteX6" fmla="*/ 2128492 w 2138637"/>
                      <a:gd name="connsiteY6" fmla="*/ 970640 h 2138637"/>
                      <a:gd name="connsiteX7" fmla="*/ 1924425 w 2138637"/>
                      <a:gd name="connsiteY7" fmla="*/ 1044908 h 2138637"/>
                      <a:gd name="connsiteX8" fmla="*/ 1864506 w 2138637"/>
                      <a:gd name="connsiteY8" fmla="*/ 1384723 h 2138637"/>
                      <a:gd name="connsiteX9" fmla="*/ 2030865 w 2138637"/>
                      <a:gd name="connsiteY9" fmla="*/ 1524307 h 2138637"/>
                      <a:gd name="connsiteX10" fmla="*/ 1944124 w 2138637"/>
                      <a:gd name="connsiteY10" fmla="*/ 1674548 h 2138637"/>
                      <a:gd name="connsiteX11" fmla="*/ 1740060 w 2138637"/>
                      <a:gd name="connsiteY11" fmla="*/ 1600269 h 2138637"/>
                      <a:gd name="connsiteX12" fmla="*/ 1475729 w 2138637"/>
                      <a:gd name="connsiteY12" fmla="*/ 1822069 h 2138637"/>
                      <a:gd name="connsiteX13" fmla="*/ 1513444 w 2138637"/>
                      <a:gd name="connsiteY13" fmla="*/ 2035931 h 2138637"/>
                      <a:gd name="connsiteX14" fmla="*/ 1350423 w 2138637"/>
                      <a:gd name="connsiteY14" fmla="*/ 2095265 h 2138637"/>
                      <a:gd name="connsiteX15" fmla="*/ 1241847 w 2138637"/>
                      <a:gd name="connsiteY15" fmla="*/ 1907195 h 2138637"/>
                      <a:gd name="connsiteX16" fmla="*/ 896788 w 2138637"/>
                      <a:gd name="connsiteY16" fmla="*/ 1907195 h 2138637"/>
                      <a:gd name="connsiteX17" fmla="*/ 788214 w 2138637"/>
                      <a:gd name="connsiteY17" fmla="*/ 2095265 h 2138637"/>
                      <a:gd name="connsiteX18" fmla="*/ 625193 w 2138637"/>
                      <a:gd name="connsiteY18" fmla="*/ 2035931 h 2138637"/>
                      <a:gd name="connsiteX19" fmla="*/ 662908 w 2138637"/>
                      <a:gd name="connsiteY19" fmla="*/ 1822069 h 2138637"/>
                      <a:gd name="connsiteX20" fmla="*/ 398577 w 2138637"/>
                      <a:gd name="connsiteY20" fmla="*/ 1600269 h 2138637"/>
                      <a:gd name="connsiteX21" fmla="*/ 194513 w 2138637"/>
                      <a:gd name="connsiteY21" fmla="*/ 1674548 h 2138637"/>
                      <a:gd name="connsiteX22" fmla="*/ 107772 w 2138637"/>
                      <a:gd name="connsiteY22" fmla="*/ 1524307 h 2138637"/>
                      <a:gd name="connsiteX23" fmla="*/ 274131 w 2138637"/>
                      <a:gd name="connsiteY23" fmla="*/ 1384723 h 2138637"/>
                      <a:gd name="connsiteX24" fmla="*/ 214212 w 2138637"/>
                      <a:gd name="connsiteY24" fmla="*/ 1044908 h 2138637"/>
                      <a:gd name="connsiteX25" fmla="*/ 10145 w 2138637"/>
                      <a:gd name="connsiteY25" fmla="*/ 970640 h 2138637"/>
                      <a:gd name="connsiteX26" fmla="*/ 40269 w 2138637"/>
                      <a:gd name="connsiteY26" fmla="*/ 799792 h 2138637"/>
                      <a:gd name="connsiteX27" fmla="*/ 257431 w 2138637"/>
                      <a:gd name="connsiteY27" fmla="*/ 799797 h 2138637"/>
                      <a:gd name="connsiteX28" fmla="*/ 429961 w 2138637"/>
                      <a:gd name="connsiteY28" fmla="*/ 500967 h 2138637"/>
                      <a:gd name="connsiteX29" fmla="*/ 321374 w 2138637"/>
                      <a:gd name="connsiteY29" fmla="*/ 312902 h 2138637"/>
                      <a:gd name="connsiteX30" fmla="*/ 454269 w 2138637"/>
                      <a:gd name="connsiteY30" fmla="*/ 201389 h 2138637"/>
                      <a:gd name="connsiteX31" fmla="*/ 620622 w 2138637"/>
                      <a:gd name="connsiteY31" fmla="*/ 340982 h 2138637"/>
                      <a:gd name="connsiteX32" fmla="*/ 944871 w 2138637"/>
                      <a:gd name="connsiteY32" fmla="*/ 222965 h 2138637"/>
                      <a:gd name="connsiteX33" fmla="*/ 982576 w 2138637"/>
                      <a:gd name="connsiteY33" fmla="*/ 9100 h 2138637"/>
                      <a:gd name="connsiteX34" fmla="*/ 1156061 w 2138637"/>
                      <a:gd name="connsiteY34" fmla="*/ 9100 h 2138637"/>
                      <a:gd name="connsiteX35" fmla="*/ 1193765 w 2138637"/>
                      <a:gd name="connsiteY35" fmla="*/ 222964 h 2138637"/>
                      <a:gd name="connsiteX36" fmla="*/ 1518014 w 2138637"/>
                      <a:gd name="connsiteY36" fmla="*/ 340981 h 2138637"/>
                      <a:gd name="connsiteX37" fmla="*/ 1518015 w 2138637"/>
                      <a:gd name="connsiteY37" fmla="*/ 340982 h 213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38637" h="2138637">
                        <a:moveTo>
                          <a:pt x="1518015" y="340982"/>
                        </a:moveTo>
                        <a:lnTo>
                          <a:pt x="1684368" y="201389"/>
                        </a:lnTo>
                        <a:lnTo>
                          <a:pt x="1817263" y="312902"/>
                        </a:lnTo>
                        <a:lnTo>
                          <a:pt x="1708677" y="500967"/>
                        </a:lnTo>
                        <a:cubicBezTo>
                          <a:pt x="1785888" y="587824"/>
                          <a:pt x="1844591" y="689502"/>
                          <a:pt x="1881206" y="799797"/>
                        </a:cubicBezTo>
                        <a:lnTo>
                          <a:pt x="2098368" y="799792"/>
                        </a:lnTo>
                        <a:lnTo>
                          <a:pt x="2128492" y="970640"/>
                        </a:lnTo>
                        <a:lnTo>
                          <a:pt x="1924425" y="1044908"/>
                        </a:lnTo>
                        <a:cubicBezTo>
                          <a:pt x="1927741" y="1161074"/>
                          <a:pt x="1907354" y="1276697"/>
                          <a:pt x="1864506" y="1384723"/>
                        </a:cubicBezTo>
                        <a:lnTo>
                          <a:pt x="2030865" y="1524307"/>
                        </a:lnTo>
                        <a:lnTo>
                          <a:pt x="1944124" y="1674548"/>
                        </a:lnTo>
                        <a:lnTo>
                          <a:pt x="1740060" y="1600269"/>
                        </a:lnTo>
                        <a:cubicBezTo>
                          <a:pt x="1667930" y="1691389"/>
                          <a:pt x="1577990" y="1766858"/>
                          <a:pt x="1475729" y="1822069"/>
                        </a:cubicBezTo>
                        <a:lnTo>
                          <a:pt x="1513444" y="2035931"/>
                        </a:lnTo>
                        <a:lnTo>
                          <a:pt x="1350423" y="2095265"/>
                        </a:lnTo>
                        <a:lnTo>
                          <a:pt x="1241847" y="1907195"/>
                        </a:lnTo>
                        <a:cubicBezTo>
                          <a:pt x="1128021" y="1930633"/>
                          <a:pt x="1010614" y="1930633"/>
                          <a:pt x="896788" y="1907195"/>
                        </a:cubicBezTo>
                        <a:lnTo>
                          <a:pt x="788214" y="2095265"/>
                        </a:lnTo>
                        <a:lnTo>
                          <a:pt x="625193" y="2035931"/>
                        </a:lnTo>
                        <a:lnTo>
                          <a:pt x="662908" y="1822069"/>
                        </a:lnTo>
                        <a:cubicBezTo>
                          <a:pt x="560647" y="1766858"/>
                          <a:pt x="470707" y="1691389"/>
                          <a:pt x="398577" y="1600269"/>
                        </a:cubicBezTo>
                        <a:lnTo>
                          <a:pt x="194513" y="1674548"/>
                        </a:lnTo>
                        <a:lnTo>
                          <a:pt x="107772" y="1524307"/>
                        </a:lnTo>
                        <a:lnTo>
                          <a:pt x="274131" y="1384723"/>
                        </a:lnTo>
                        <a:cubicBezTo>
                          <a:pt x="231284" y="1276697"/>
                          <a:pt x="210896" y="1161074"/>
                          <a:pt x="214212" y="1044908"/>
                        </a:cubicBezTo>
                        <a:lnTo>
                          <a:pt x="10145" y="970640"/>
                        </a:lnTo>
                        <a:lnTo>
                          <a:pt x="40269" y="799792"/>
                        </a:lnTo>
                        <a:lnTo>
                          <a:pt x="257431" y="799797"/>
                        </a:lnTo>
                        <a:cubicBezTo>
                          <a:pt x="294046" y="689502"/>
                          <a:pt x="352750" y="587824"/>
                          <a:pt x="429961" y="500967"/>
                        </a:cubicBezTo>
                        <a:lnTo>
                          <a:pt x="321374" y="312902"/>
                        </a:lnTo>
                        <a:lnTo>
                          <a:pt x="454269" y="201389"/>
                        </a:lnTo>
                        <a:lnTo>
                          <a:pt x="620622" y="340982"/>
                        </a:lnTo>
                        <a:cubicBezTo>
                          <a:pt x="719567" y="280027"/>
                          <a:pt x="829894" y="239871"/>
                          <a:pt x="944871" y="222965"/>
                        </a:cubicBezTo>
                        <a:lnTo>
                          <a:pt x="982576" y="9100"/>
                        </a:lnTo>
                        <a:lnTo>
                          <a:pt x="1156061" y="9100"/>
                        </a:lnTo>
                        <a:lnTo>
                          <a:pt x="1193765" y="222964"/>
                        </a:lnTo>
                        <a:cubicBezTo>
                          <a:pt x="1308742" y="239870"/>
                          <a:pt x="1419070" y="280026"/>
                          <a:pt x="1518014" y="340981"/>
                        </a:cubicBezTo>
                        <a:lnTo>
                          <a:pt x="1518015" y="340982"/>
                        </a:lnTo>
                        <a:close/>
                      </a:path>
                    </a:pathLst>
                  </a:custGeom>
                  <a:solidFill>
                    <a:srgbClr val="F2F2F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0280" tIns="521287" rIns="450280" bIns="558688"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HP Simplified" pitchFamily="34" charset="0"/>
                      </a:rPr>
                      <a:t>objective</a:t>
                    </a:r>
                    <a:endParaRPr lang="en-US" sz="1600" kern="1200" dirty="0">
                      <a:solidFill>
                        <a:srgbClr val="000000"/>
                      </a:solidFill>
                      <a:latin typeface="HP Simplified" pitchFamily="34" charset="0"/>
                    </a:endParaRPr>
                  </a:p>
                </p:txBody>
              </p:sp>
              <p:sp>
                <p:nvSpPr>
                  <p:cNvPr id="30" name="Freeform 29"/>
                  <p:cNvSpPr/>
                  <p:nvPr/>
                </p:nvSpPr>
                <p:spPr>
                  <a:xfrm>
                    <a:off x="4975400" y="2801090"/>
                    <a:ext cx="1555372" cy="1555372"/>
                  </a:xfrm>
                  <a:custGeom>
                    <a:avLst/>
                    <a:gdLst>
                      <a:gd name="connsiteX0" fmla="*/ 1163803 w 1555372"/>
                      <a:gd name="connsiteY0" fmla="*/ 393937 h 1555372"/>
                      <a:gd name="connsiteX1" fmla="*/ 1393273 w 1555372"/>
                      <a:gd name="connsiteY1" fmla="*/ 324780 h 1555372"/>
                      <a:gd name="connsiteX2" fmla="*/ 1477710 w 1555372"/>
                      <a:gd name="connsiteY2" fmla="*/ 471028 h 1555372"/>
                      <a:gd name="connsiteX3" fmla="*/ 1303082 w 1555372"/>
                      <a:gd name="connsiteY3" fmla="*/ 635175 h 1555372"/>
                      <a:gd name="connsiteX4" fmla="*/ 1303082 w 1555372"/>
                      <a:gd name="connsiteY4" fmla="*/ 920197 h 1555372"/>
                      <a:gd name="connsiteX5" fmla="*/ 1477710 w 1555372"/>
                      <a:gd name="connsiteY5" fmla="*/ 1084344 h 1555372"/>
                      <a:gd name="connsiteX6" fmla="*/ 1393273 w 1555372"/>
                      <a:gd name="connsiteY6" fmla="*/ 1230592 h 1555372"/>
                      <a:gd name="connsiteX7" fmla="*/ 1163803 w 1555372"/>
                      <a:gd name="connsiteY7" fmla="*/ 1161435 h 1555372"/>
                      <a:gd name="connsiteX8" fmla="*/ 916965 w 1555372"/>
                      <a:gd name="connsiteY8" fmla="*/ 1303947 h 1555372"/>
                      <a:gd name="connsiteX9" fmla="*/ 862123 w 1555372"/>
                      <a:gd name="connsiteY9" fmla="*/ 1537253 h 1555372"/>
                      <a:gd name="connsiteX10" fmla="*/ 693249 w 1555372"/>
                      <a:gd name="connsiteY10" fmla="*/ 1537253 h 1555372"/>
                      <a:gd name="connsiteX11" fmla="*/ 638407 w 1555372"/>
                      <a:gd name="connsiteY11" fmla="*/ 1303947 h 1555372"/>
                      <a:gd name="connsiteX12" fmla="*/ 391569 w 1555372"/>
                      <a:gd name="connsiteY12" fmla="*/ 1161435 h 1555372"/>
                      <a:gd name="connsiteX13" fmla="*/ 162099 w 1555372"/>
                      <a:gd name="connsiteY13" fmla="*/ 1230592 h 1555372"/>
                      <a:gd name="connsiteX14" fmla="*/ 77662 w 1555372"/>
                      <a:gd name="connsiteY14" fmla="*/ 1084344 h 1555372"/>
                      <a:gd name="connsiteX15" fmla="*/ 252290 w 1555372"/>
                      <a:gd name="connsiteY15" fmla="*/ 920197 h 1555372"/>
                      <a:gd name="connsiteX16" fmla="*/ 252290 w 1555372"/>
                      <a:gd name="connsiteY16" fmla="*/ 635175 h 1555372"/>
                      <a:gd name="connsiteX17" fmla="*/ 77662 w 1555372"/>
                      <a:gd name="connsiteY17" fmla="*/ 471028 h 1555372"/>
                      <a:gd name="connsiteX18" fmla="*/ 162099 w 1555372"/>
                      <a:gd name="connsiteY18" fmla="*/ 324780 h 1555372"/>
                      <a:gd name="connsiteX19" fmla="*/ 391569 w 1555372"/>
                      <a:gd name="connsiteY19" fmla="*/ 393937 h 1555372"/>
                      <a:gd name="connsiteX20" fmla="*/ 638407 w 1555372"/>
                      <a:gd name="connsiteY20" fmla="*/ 251425 h 1555372"/>
                      <a:gd name="connsiteX21" fmla="*/ 693249 w 1555372"/>
                      <a:gd name="connsiteY21" fmla="*/ 18119 h 1555372"/>
                      <a:gd name="connsiteX22" fmla="*/ 862123 w 1555372"/>
                      <a:gd name="connsiteY22" fmla="*/ 18119 h 1555372"/>
                      <a:gd name="connsiteX23" fmla="*/ 916965 w 1555372"/>
                      <a:gd name="connsiteY23" fmla="*/ 251425 h 1555372"/>
                      <a:gd name="connsiteX24" fmla="*/ 1163803 w 1555372"/>
                      <a:gd name="connsiteY24" fmla="*/ 393937 h 15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5372" h="1555372">
                        <a:moveTo>
                          <a:pt x="1163803" y="393937"/>
                        </a:moveTo>
                        <a:lnTo>
                          <a:pt x="1393273" y="324780"/>
                        </a:lnTo>
                        <a:lnTo>
                          <a:pt x="1477710" y="471028"/>
                        </a:lnTo>
                        <a:lnTo>
                          <a:pt x="1303082" y="635175"/>
                        </a:lnTo>
                        <a:cubicBezTo>
                          <a:pt x="1328395" y="728496"/>
                          <a:pt x="1328395" y="826876"/>
                          <a:pt x="1303082" y="920197"/>
                        </a:cubicBezTo>
                        <a:lnTo>
                          <a:pt x="1477710" y="1084344"/>
                        </a:lnTo>
                        <a:lnTo>
                          <a:pt x="1393273" y="1230592"/>
                        </a:lnTo>
                        <a:lnTo>
                          <a:pt x="1163803" y="1161435"/>
                        </a:lnTo>
                        <a:cubicBezTo>
                          <a:pt x="1095640" y="1230018"/>
                          <a:pt x="1010441" y="1279208"/>
                          <a:pt x="916965" y="1303947"/>
                        </a:cubicBezTo>
                        <a:lnTo>
                          <a:pt x="862123" y="1537253"/>
                        </a:lnTo>
                        <a:lnTo>
                          <a:pt x="693249" y="1537253"/>
                        </a:lnTo>
                        <a:lnTo>
                          <a:pt x="638407" y="1303947"/>
                        </a:lnTo>
                        <a:cubicBezTo>
                          <a:pt x="544931" y="1279208"/>
                          <a:pt x="459732" y="1230018"/>
                          <a:pt x="391569" y="1161435"/>
                        </a:cubicBezTo>
                        <a:lnTo>
                          <a:pt x="162099" y="1230592"/>
                        </a:lnTo>
                        <a:lnTo>
                          <a:pt x="77662" y="1084344"/>
                        </a:lnTo>
                        <a:lnTo>
                          <a:pt x="252290" y="920197"/>
                        </a:lnTo>
                        <a:cubicBezTo>
                          <a:pt x="226977" y="826876"/>
                          <a:pt x="226977" y="728496"/>
                          <a:pt x="252290" y="635175"/>
                        </a:cubicBezTo>
                        <a:lnTo>
                          <a:pt x="77662" y="471028"/>
                        </a:lnTo>
                        <a:lnTo>
                          <a:pt x="162099" y="324780"/>
                        </a:lnTo>
                        <a:lnTo>
                          <a:pt x="391569" y="393937"/>
                        </a:lnTo>
                        <a:cubicBezTo>
                          <a:pt x="459732" y="325354"/>
                          <a:pt x="544931" y="276164"/>
                          <a:pt x="638407" y="251425"/>
                        </a:cubicBezTo>
                        <a:lnTo>
                          <a:pt x="693249" y="18119"/>
                        </a:lnTo>
                        <a:lnTo>
                          <a:pt x="862123" y="18119"/>
                        </a:lnTo>
                        <a:lnTo>
                          <a:pt x="916965" y="251425"/>
                        </a:lnTo>
                        <a:cubicBezTo>
                          <a:pt x="1010441" y="276164"/>
                          <a:pt x="1095640" y="325354"/>
                          <a:pt x="1163803" y="393937"/>
                        </a:cubicBezTo>
                        <a:close/>
                      </a:path>
                    </a:pathLst>
                  </a:custGeom>
                  <a:solidFill>
                    <a:srgbClr val="F2F2F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1889" tIns="414257" rIns="411889" bIns="414257"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HP Simplified" pitchFamily="34" charset="0"/>
                      </a:rPr>
                      <a:t>resource</a:t>
                    </a:r>
                    <a:endParaRPr lang="en-US" sz="1600" kern="1200" dirty="0">
                      <a:solidFill>
                        <a:srgbClr val="000000"/>
                      </a:solidFill>
                      <a:latin typeface="HP Simplified" pitchFamily="34" charset="0"/>
                    </a:endParaRPr>
                  </a:p>
                </p:txBody>
              </p:sp>
              <p:sp>
                <p:nvSpPr>
                  <p:cNvPr id="31" name="Freeform 30"/>
                  <p:cNvSpPr/>
                  <p:nvPr/>
                </p:nvSpPr>
                <p:spPr>
                  <a:xfrm>
                    <a:off x="5675317" y="1556791"/>
                    <a:ext cx="1866447" cy="1866447"/>
                  </a:xfrm>
                  <a:custGeom>
                    <a:avLst/>
                    <a:gdLst>
                      <a:gd name="connsiteX0" fmla="*/ 1140290 w 1523947"/>
                      <a:gd name="connsiteY0" fmla="*/ 385978 h 1523947"/>
                      <a:gd name="connsiteX1" fmla="*/ 1365124 w 1523947"/>
                      <a:gd name="connsiteY1" fmla="*/ 318218 h 1523947"/>
                      <a:gd name="connsiteX2" fmla="*/ 1447854 w 1523947"/>
                      <a:gd name="connsiteY2" fmla="*/ 461511 h 1523947"/>
                      <a:gd name="connsiteX3" fmla="*/ 1276754 w 1523947"/>
                      <a:gd name="connsiteY3" fmla="*/ 622342 h 1523947"/>
                      <a:gd name="connsiteX4" fmla="*/ 1276754 w 1523947"/>
                      <a:gd name="connsiteY4" fmla="*/ 901605 h 1523947"/>
                      <a:gd name="connsiteX5" fmla="*/ 1447854 w 1523947"/>
                      <a:gd name="connsiteY5" fmla="*/ 1062436 h 1523947"/>
                      <a:gd name="connsiteX6" fmla="*/ 1365124 w 1523947"/>
                      <a:gd name="connsiteY6" fmla="*/ 1205729 h 1523947"/>
                      <a:gd name="connsiteX7" fmla="*/ 1140290 w 1523947"/>
                      <a:gd name="connsiteY7" fmla="*/ 1137969 h 1523947"/>
                      <a:gd name="connsiteX8" fmla="*/ 898439 w 1523947"/>
                      <a:gd name="connsiteY8" fmla="*/ 1277601 h 1523947"/>
                      <a:gd name="connsiteX9" fmla="*/ 844705 w 1523947"/>
                      <a:gd name="connsiteY9" fmla="*/ 1506194 h 1523947"/>
                      <a:gd name="connsiteX10" fmla="*/ 679242 w 1523947"/>
                      <a:gd name="connsiteY10" fmla="*/ 1506194 h 1523947"/>
                      <a:gd name="connsiteX11" fmla="*/ 625508 w 1523947"/>
                      <a:gd name="connsiteY11" fmla="*/ 1277602 h 1523947"/>
                      <a:gd name="connsiteX12" fmla="*/ 383657 w 1523947"/>
                      <a:gd name="connsiteY12" fmla="*/ 1137969 h 1523947"/>
                      <a:gd name="connsiteX13" fmla="*/ 158823 w 1523947"/>
                      <a:gd name="connsiteY13" fmla="*/ 1205729 h 1523947"/>
                      <a:gd name="connsiteX14" fmla="*/ 76093 w 1523947"/>
                      <a:gd name="connsiteY14" fmla="*/ 1062436 h 1523947"/>
                      <a:gd name="connsiteX15" fmla="*/ 247193 w 1523947"/>
                      <a:gd name="connsiteY15" fmla="*/ 901605 h 1523947"/>
                      <a:gd name="connsiteX16" fmla="*/ 247193 w 1523947"/>
                      <a:gd name="connsiteY16" fmla="*/ 622342 h 1523947"/>
                      <a:gd name="connsiteX17" fmla="*/ 76093 w 1523947"/>
                      <a:gd name="connsiteY17" fmla="*/ 461511 h 1523947"/>
                      <a:gd name="connsiteX18" fmla="*/ 158823 w 1523947"/>
                      <a:gd name="connsiteY18" fmla="*/ 318218 h 1523947"/>
                      <a:gd name="connsiteX19" fmla="*/ 383657 w 1523947"/>
                      <a:gd name="connsiteY19" fmla="*/ 385978 h 1523947"/>
                      <a:gd name="connsiteX20" fmla="*/ 625508 w 1523947"/>
                      <a:gd name="connsiteY20" fmla="*/ 246346 h 1523947"/>
                      <a:gd name="connsiteX21" fmla="*/ 679242 w 1523947"/>
                      <a:gd name="connsiteY21" fmla="*/ 17753 h 1523947"/>
                      <a:gd name="connsiteX22" fmla="*/ 844705 w 1523947"/>
                      <a:gd name="connsiteY22" fmla="*/ 17753 h 1523947"/>
                      <a:gd name="connsiteX23" fmla="*/ 898439 w 1523947"/>
                      <a:gd name="connsiteY23" fmla="*/ 246345 h 1523947"/>
                      <a:gd name="connsiteX24" fmla="*/ 1140290 w 1523947"/>
                      <a:gd name="connsiteY24" fmla="*/ 385978 h 152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3947" h="1523947">
                        <a:moveTo>
                          <a:pt x="980885" y="385488"/>
                        </a:moveTo>
                        <a:lnTo>
                          <a:pt x="1143887" y="284534"/>
                        </a:lnTo>
                        <a:lnTo>
                          <a:pt x="1239415" y="380063"/>
                        </a:lnTo>
                        <a:lnTo>
                          <a:pt x="1138460" y="543064"/>
                        </a:lnTo>
                        <a:cubicBezTo>
                          <a:pt x="1177343" y="609936"/>
                          <a:pt x="1197713" y="685958"/>
                          <a:pt x="1197476" y="763311"/>
                        </a:cubicBezTo>
                        <a:lnTo>
                          <a:pt x="1366405" y="853997"/>
                        </a:lnTo>
                        <a:lnTo>
                          <a:pt x="1331440" y="984492"/>
                        </a:lnTo>
                        <a:lnTo>
                          <a:pt x="1139799" y="978564"/>
                        </a:lnTo>
                        <a:cubicBezTo>
                          <a:pt x="1101328" y="1045674"/>
                          <a:pt x="1045675" y="1101326"/>
                          <a:pt x="978565" y="1139797"/>
                        </a:cubicBezTo>
                        <a:lnTo>
                          <a:pt x="984494" y="1331438"/>
                        </a:lnTo>
                        <a:lnTo>
                          <a:pt x="853997" y="1366405"/>
                        </a:lnTo>
                        <a:lnTo>
                          <a:pt x="763312" y="1197475"/>
                        </a:lnTo>
                        <a:cubicBezTo>
                          <a:pt x="685957" y="1197713"/>
                          <a:pt x="609935" y="1177342"/>
                          <a:pt x="543062" y="1138459"/>
                        </a:cubicBezTo>
                        <a:lnTo>
                          <a:pt x="380060" y="1239413"/>
                        </a:lnTo>
                        <a:lnTo>
                          <a:pt x="284532" y="1143884"/>
                        </a:lnTo>
                        <a:lnTo>
                          <a:pt x="385487" y="980883"/>
                        </a:lnTo>
                        <a:cubicBezTo>
                          <a:pt x="346603" y="914011"/>
                          <a:pt x="326233" y="837989"/>
                          <a:pt x="326471" y="760636"/>
                        </a:cubicBezTo>
                        <a:lnTo>
                          <a:pt x="157542" y="669950"/>
                        </a:lnTo>
                        <a:lnTo>
                          <a:pt x="192507" y="539455"/>
                        </a:lnTo>
                        <a:lnTo>
                          <a:pt x="384148" y="545383"/>
                        </a:lnTo>
                        <a:cubicBezTo>
                          <a:pt x="422619" y="478273"/>
                          <a:pt x="478272" y="422621"/>
                          <a:pt x="545382" y="384150"/>
                        </a:cubicBezTo>
                        <a:lnTo>
                          <a:pt x="539453" y="192509"/>
                        </a:lnTo>
                        <a:lnTo>
                          <a:pt x="669950" y="157542"/>
                        </a:lnTo>
                        <a:lnTo>
                          <a:pt x="760635" y="326472"/>
                        </a:lnTo>
                        <a:cubicBezTo>
                          <a:pt x="837990" y="326234"/>
                          <a:pt x="914012" y="346605"/>
                          <a:pt x="980885" y="385488"/>
                        </a:cubicBezTo>
                        <a:close/>
                      </a:path>
                    </a:pathLst>
                  </a:custGeom>
                  <a:solidFill>
                    <a:srgbClr val="F2F2F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5817" tIns="525817" rIns="525815" bIns="525815"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HP Simplified" pitchFamily="34" charset="0"/>
                      </a:rPr>
                      <a:t>activity</a:t>
                    </a:r>
                    <a:endParaRPr lang="en-US" sz="1600" kern="1200" dirty="0">
                      <a:solidFill>
                        <a:srgbClr val="000000"/>
                      </a:solidFill>
                      <a:latin typeface="HP Simplified" pitchFamily="34" charset="0"/>
                    </a:endParaRPr>
                  </a:p>
                </p:txBody>
              </p:sp>
              <p:sp>
                <p:nvSpPr>
                  <p:cNvPr id="32" name="Circular Arrow 31"/>
                  <p:cNvSpPr/>
                  <p:nvPr/>
                </p:nvSpPr>
                <p:spPr>
                  <a:xfrm>
                    <a:off x="6051926" y="2985756"/>
                    <a:ext cx="2737456" cy="2737456"/>
                  </a:xfrm>
                  <a:prstGeom prst="circularArrow">
                    <a:avLst>
                      <a:gd name="adj1" fmla="val 4688"/>
                      <a:gd name="adj2" fmla="val 299029"/>
                      <a:gd name="adj3" fmla="val 2508533"/>
                      <a:gd name="adj4" fmla="val 15877818"/>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Shape 32"/>
                  <p:cNvSpPr/>
                  <p:nvPr/>
                </p:nvSpPr>
                <p:spPr>
                  <a:xfrm>
                    <a:off x="4699946" y="2458257"/>
                    <a:ext cx="1988932" cy="1988932"/>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Circular Arrow 33"/>
                  <p:cNvSpPr/>
                  <p:nvPr/>
                </p:nvSpPr>
                <p:spPr>
                  <a:xfrm>
                    <a:off x="5494062" y="1395553"/>
                    <a:ext cx="2144470" cy="2144470"/>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28" name="Freeform 27"/>
                <p:cNvSpPr/>
                <p:nvPr/>
              </p:nvSpPr>
              <p:spPr>
                <a:xfrm>
                  <a:off x="4644008" y="4149080"/>
                  <a:ext cx="1555372" cy="1555372"/>
                </a:xfrm>
                <a:custGeom>
                  <a:avLst/>
                  <a:gdLst>
                    <a:gd name="connsiteX0" fmla="*/ 1163803 w 1555372"/>
                    <a:gd name="connsiteY0" fmla="*/ 393937 h 1555372"/>
                    <a:gd name="connsiteX1" fmla="*/ 1393273 w 1555372"/>
                    <a:gd name="connsiteY1" fmla="*/ 324780 h 1555372"/>
                    <a:gd name="connsiteX2" fmla="*/ 1477710 w 1555372"/>
                    <a:gd name="connsiteY2" fmla="*/ 471028 h 1555372"/>
                    <a:gd name="connsiteX3" fmla="*/ 1303082 w 1555372"/>
                    <a:gd name="connsiteY3" fmla="*/ 635175 h 1555372"/>
                    <a:gd name="connsiteX4" fmla="*/ 1303082 w 1555372"/>
                    <a:gd name="connsiteY4" fmla="*/ 920197 h 1555372"/>
                    <a:gd name="connsiteX5" fmla="*/ 1477710 w 1555372"/>
                    <a:gd name="connsiteY5" fmla="*/ 1084344 h 1555372"/>
                    <a:gd name="connsiteX6" fmla="*/ 1393273 w 1555372"/>
                    <a:gd name="connsiteY6" fmla="*/ 1230592 h 1555372"/>
                    <a:gd name="connsiteX7" fmla="*/ 1163803 w 1555372"/>
                    <a:gd name="connsiteY7" fmla="*/ 1161435 h 1555372"/>
                    <a:gd name="connsiteX8" fmla="*/ 916965 w 1555372"/>
                    <a:gd name="connsiteY8" fmla="*/ 1303947 h 1555372"/>
                    <a:gd name="connsiteX9" fmla="*/ 862123 w 1555372"/>
                    <a:gd name="connsiteY9" fmla="*/ 1537253 h 1555372"/>
                    <a:gd name="connsiteX10" fmla="*/ 693249 w 1555372"/>
                    <a:gd name="connsiteY10" fmla="*/ 1537253 h 1555372"/>
                    <a:gd name="connsiteX11" fmla="*/ 638407 w 1555372"/>
                    <a:gd name="connsiteY11" fmla="*/ 1303947 h 1555372"/>
                    <a:gd name="connsiteX12" fmla="*/ 391569 w 1555372"/>
                    <a:gd name="connsiteY12" fmla="*/ 1161435 h 1555372"/>
                    <a:gd name="connsiteX13" fmla="*/ 162099 w 1555372"/>
                    <a:gd name="connsiteY13" fmla="*/ 1230592 h 1555372"/>
                    <a:gd name="connsiteX14" fmla="*/ 77662 w 1555372"/>
                    <a:gd name="connsiteY14" fmla="*/ 1084344 h 1555372"/>
                    <a:gd name="connsiteX15" fmla="*/ 252290 w 1555372"/>
                    <a:gd name="connsiteY15" fmla="*/ 920197 h 1555372"/>
                    <a:gd name="connsiteX16" fmla="*/ 252290 w 1555372"/>
                    <a:gd name="connsiteY16" fmla="*/ 635175 h 1555372"/>
                    <a:gd name="connsiteX17" fmla="*/ 77662 w 1555372"/>
                    <a:gd name="connsiteY17" fmla="*/ 471028 h 1555372"/>
                    <a:gd name="connsiteX18" fmla="*/ 162099 w 1555372"/>
                    <a:gd name="connsiteY18" fmla="*/ 324780 h 1555372"/>
                    <a:gd name="connsiteX19" fmla="*/ 391569 w 1555372"/>
                    <a:gd name="connsiteY19" fmla="*/ 393937 h 1555372"/>
                    <a:gd name="connsiteX20" fmla="*/ 638407 w 1555372"/>
                    <a:gd name="connsiteY20" fmla="*/ 251425 h 1555372"/>
                    <a:gd name="connsiteX21" fmla="*/ 693249 w 1555372"/>
                    <a:gd name="connsiteY21" fmla="*/ 18119 h 1555372"/>
                    <a:gd name="connsiteX22" fmla="*/ 862123 w 1555372"/>
                    <a:gd name="connsiteY22" fmla="*/ 18119 h 1555372"/>
                    <a:gd name="connsiteX23" fmla="*/ 916965 w 1555372"/>
                    <a:gd name="connsiteY23" fmla="*/ 251425 h 1555372"/>
                    <a:gd name="connsiteX24" fmla="*/ 1163803 w 1555372"/>
                    <a:gd name="connsiteY24" fmla="*/ 393937 h 15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5372" h="1555372">
                      <a:moveTo>
                        <a:pt x="1163803" y="393937"/>
                      </a:moveTo>
                      <a:lnTo>
                        <a:pt x="1393273" y="324780"/>
                      </a:lnTo>
                      <a:lnTo>
                        <a:pt x="1477710" y="471028"/>
                      </a:lnTo>
                      <a:lnTo>
                        <a:pt x="1303082" y="635175"/>
                      </a:lnTo>
                      <a:cubicBezTo>
                        <a:pt x="1328395" y="728496"/>
                        <a:pt x="1328395" y="826876"/>
                        <a:pt x="1303082" y="920197"/>
                      </a:cubicBezTo>
                      <a:lnTo>
                        <a:pt x="1477710" y="1084344"/>
                      </a:lnTo>
                      <a:lnTo>
                        <a:pt x="1393273" y="1230592"/>
                      </a:lnTo>
                      <a:lnTo>
                        <a:pt x="1163803" y="1161435"/>
                      </a:lnTo>
                      <a:cubicBezTo>
                        <a:pt x="1095640" y="1230018"/>
                        <a:pt x="1010441" y="1279208"/>
                        <a:pt x="916965" y="1303947"/>
                      </a:cubicBezTo>
                      <a:lnTo>
                        <a:pt x="862123" y="1537253"/>
                      </a:lnTo>
                      <a:lnTo>
                        <a:pt x="693249" y="1537253"/>
                      </a:lnTo>
                      <a:lnTo>
                        <a:pt x="638407" y="1303947"/>
                      </a:lnTo>
                      <a:cubicBezTo>
                        <a:pt x="544931" y="1279208"/>
                        <a:pt x="459732" y="1230018"/>
                        <a:pt x="391569" y="1161435"/>
                      </a:cubicBezTo>
                      <a:lnTo>
                        <a:pt x="162099" y="1230592"/>
                      </a:lnTo>
                      <a:lnTo>
                        <a:pt x="77662" y="1084344"/>
                      </a:lnTo>
                      <a:lnTo>
                        <a:pt x="252290" y="920197"/>
                      </a:lnTo>
                      <a:cubicBezTo>
                        <a:pt x="226977" y="826876"/>
                        <a:pt x="226977" y="728496"/>
                        <a:pt x="252290" y="635175"/>
                      </a:cubicBezTo>
                      <a:lnTo>
                        <a:pt x="77662" y="471028"/>
                      </a:lnTo>
                      <a:lnTo>
                        <a:pt x="162099" y="324780"/>
                      </a:lnTo>
                      <a:lnTo>
                        <a:pt x="391569" y="393937"/>
                      </a:lnTo>
                      <a:cubicBezTo>
                        <a:pt x="459732" y="325354"/>
                        <a:pt x="544931" y="276164"/>
                        <a:pt x="638407" y="251425"/>
                      </a:cubicBezTo>
                      <a:lnTo>
                        <a:pt x="693249" y="18119"/>
                      </a:lnTo>
                      <a:lnTo>
                        <a:pt x="862123" y="18119"/>
                      </a:lnTo>
                      <a:lnTo>
                        <a:pt x="916965" y="251425"/>
                      </a:lnTo>
                      <a:cubicBezTo>
                        <a:pt x="1010441" y="276164"/>
                        <a:pt x="1095640" y="325354"/>
                        <a:pt x="1163803" y="393937"/>
                      </a:cubicBezTo>
                      <a:close/>
                    </a:path>
                  </a:pathLst>
                </a:custGeom>
                <a:no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1889" tIns="414257" rIns="411889" bIns="414257" numCol="1" spcCol="1270" anchor="ctr" anchorCtr="0">
                  <a:noAutofit/>
                </a:bodyPr>
                <a:lstStyle/>
                <a:p>
                  <a:pPr lvl="0" algn="ctr" defTabSz="711200">
                    <a:lnSpc>
                      <a:spcPct val="90000"/>
                    </a:lnSpc>
                    <a:spcBef>
                      <a:spcPct val="0"/>
                    </a:spcBef>
                    <a:spcAft>
                      <a:spcPct val="35000"/>
                    </a:spcAft>
                  </a:pPr>
                  <a:r>
                    <a:rPr lang="en-US" sz="1100" kern="1200" dirty="0" smtClean="0">
                      <a:solidFill>
                        <a:schemeClr val="tx1"/>
                      </a:solidFill>
                      <a:latin typeface="HP Simplified" pitchFamily="34" charset="0"/>
                    </a:rPr>
                    <a:t>Missing resource</a:t>
                  </a:r>
                  <a:endParaRPr lang="en-US" sz="1100" kern="1200" dirty="0">
                    <a:solidFill>
                      <a:schemeClr val="tx1"/>
                    </a:solidFill>
                    <a:latin typeface="HP Simplified" pitchFamily="34" charset="0"/>
                  </a:endParaRPr>
                </a:p>
              </p:txBody>
            </p:sp>
          </p:grpSp>
          <p:sp>
            <p:nvSpPr>
              <p:cNvPr id="26" name="Freeform 25"/>
              <p:cNvSpPr/>
              <p:nvPr/>
            </p:nvSpPr>
            <p:spPr>
              <a:xfrm rot="21009536">
                <a:off x="7213756" y="1678268"/>
                <a:ext cx="1555372" cy="1555372"/>
              </a:xfrm>
              <a:custGeom>
                <a:avLst/>
                <a:gdLst>
                  <a:gd name="connsiteX0" fmla="*/ 1163803 w 1555372"/>
                  <a:gd name="connsiteY0" fmla="*/ 393937 h 1555372"/>
                  <a:gd name="connsiteX1" fmla="*/ 1393273 w 1555372"/>
                  <a:gd name="connsiteY1" fmla="*/ 324780 h 1555372"/>
                  <a:gd name="connsiteX2" fmla="*/ 1477710 w 1555372"/>
                  <a:gd name="connsiteY2" fmla="*/ 471028 h 1555372"/>
                  <a:gd name="connsiteX3" fmla="*/ 1303082 w 1555372"/>
                  <a:gd name="connsiteY3" fmla="*/ 635175 h 1555372"/>
                  <a:gd name="connsiteX4" fmla="*/ 1303082 w 1555372"/>
                  <a:gd name="connsiteY4" fmla="*/ 920197 h 1555372"/>
                  <a:gd name="connsiteX5" fmla="*/ 1477710 w 1555372"/>
                  <a:gd name="connsiteY5" fmla="*/ 1084344 h 1555372"/>
                  <a:gd name="connsiteX6" fmla="*/ 1393273 w 1555372"/>
                  <a:gd name="connsiteY6" fmla="*/ 1230592 h 1555372"/>
                  <a:gd name="connsiteX7" fmla="*/ 1163803 w 1555372"/>
                  <a:gd name="connsiteY7" fmla="*/ 1161435 h 1555372"/>
                  <a:gd name="connsiteX8" fmla="*/ 916965 w 1555372"/>
                  <a:gd name="connsiteY8" fmla="*/ 1303947 h 1555372"/>
                  <a:gd name="connsiteX9" fmla="*/ 862123 w 1555372"/>
                  <a:gd name="connsiteY9" fmla="*/ 1537253 h 1555372"/>
                  <a:gd name="connsiteX10" fmla="*/ 693249 w 1555372"/>
                  <a:gd name="connsiteY10" fmla="*/ 1537253 h 1555372"/>
                  <a:gd name="connsiteX11" fmla="*/ 638407 w 1555372"/>
                  <a:gd name="connsiteY11" fmla="*/ 1303947 h 1555372"/>
                  <a:gd name="connsiteX12" fmla="*/ 391569 w 1555372"/>
                  <a:gd name="connsiteY12" fmla="*/ 1161435 h 1555372"/>
                  <a:gd name="connsiteX13" fmla="*/ 162099 w 1555372"/>
                  <a:gd name="connsiteY13" fmla="*/ 1230592 h 1555372"/>
                  <a:gd name="connsiteX14" fmla="*/ 77662 w 1555372"/>
                  <a:gd name="connsiteY14" fmla="*/ 1084344 h 1555372"/>
                  <a:gd name="connsiteX15" fmla="*/ 252290 w 1555372"/>
                  <a:gd name="connsiteY15" fmla="*/ 920197 h 1555372"/>
                  <a:gd name="connsiteX16" fmla="*/ 252290 w 1555372"/>
                  <a:gd name="connsiteY16" fmla="*/ 635175 h 1555372"/>
                  <a:gd name="connsiteX17" fmla="*/ 77662 w 1555372"/>
                  <a:gd name="connsiteY17" fmla="*/ 471028 h 1555372"/>
                  <a:gd name="connsiteX18" fmla="*/ 162099 w 1555372"/>
                  <a:gd name="connsiteY18" fmla="*/ 324780 h 1555372"/>
                  <a:gd name="connsiteX19" fmla="*/ 391569 w 1555372"/>
                  <a:gd name="connsiteY19" fmla="*/ 393937 h 1555372"/>
                  <a:gd name="connsiteX20" fmla="*/ 638407 w 1555372"/>
                  <a:gd name="connsiteY20" fmla="*/ 251425 h 1555372"/>
                  <a:gd name="connsiteX21" fmla="*/ 693249 w 1555372"/>
                  <a:gd name="connsiteY21" fmla="*/ 18119 h 1555372"/>
                  <a:gd name="connsiteX22" fmla="*/ 862123 w 1555372"/>
                  <a:gd name="connsiteY22" fmla="*/ 18119 h 1555372"/>
                  <a:gd name="connsiteX23" fmla="*/ 916965 w 1555372"/>
                  <a:gd name="connsiteY23" fmla="*/ 251425 h 1555372"/>
                  <a:gd name="connsiteX24" fmla="*/ 1163803 w 1555372"/>
                  <a:gd name="connsiteY24" fmla="*/ 393937 h 15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5372" h="1555372">
                    <a:moveTo>
                      <a:pt x="1163803" y="393937"/>
                    </a:moveTo>
                    <a:lnTo>
                      <a:pt x="1393273" y="324780"/>
                    </a:lnTo>
                    <a:lnTo>
                      <a:pt x="1477710" y="471028"/>
                    </a:lnTo>
                    <a:lnTo>
                      <a:pt x="1303082" y="635175"/>
                    </a:lnTo>
                    <a:cubicBezTo>
                      <a:pt x="1328395" y="728496"/>
                      <a:pt x="1328395" y="826876"/>
                      <a:pt x="1303082" y="920197"/>
                    </a:cubicBezTo>
                    <a:lnTo>
                      <a:pt x="1477710" y="1084344"/>
                    </a:lnTo>
                    <a:lnTo>
                      <a:pt x="1393273" y="1230592"/>
                    </a:lnTo>
                    <a:lnTo>
                      <a:pt x="1163803" y="1161435"/>
                    </a:lnTo>
                    <a:cubicBezTo>
                      <a:pt x="1095640" y="1230018"/>
                      <a:pt x="1010441" y="1279208"/>
                      <a:pt x="916965" y="1303947"/>
                    </a:cubicBezTo>
                    <a:lnTo>
                      <a:pt x="862123" y="1537253"/>
                    </a:lnTo>
                    <a:lnTo>
                      <a:pt x="693249" y="1537253"/>
                    </a:lnTo>
                    <a:lnTo>
                      <a:pt x="638407" y="1303947"/>
                    </a:lnTo>
                    <a:cubicBezTo>
                      <a:pt x="544931" y="1279208"/>
                      <a:pt x="459732" y="1230018"/>
                      <a:pt x="391569" y="1161435"/>
                    </a:cubicBezTo>
                    <a:lnTo>
                      <a:pt x="162099" y="1230592"/>
                    </a:lnTo>
                    <a:lnTo>
                      <a:pt x="77662" y="1084344"/>
                    </a:lnTo>
                    <a:lnTo>
                      <a:pt x="252290" y="920197"/>
                    </a:lnTo>
                    <a:cubicBezTo>
                      <a:pt x="226977" y="826876"/>
                      <a:pt x="226977" y="728496"/>
                      <a:pt x="252290" y="635175"/>
                    </a:cubicBezTo>
                    <a:lnTo>
                      <a:pt x="77662" y="471028"/>
                    </a:lnTo>
                    <a:lnTo>
                      <a:pt x="162099" y="324780"/>
                    </a:lnTo>
                    <a:lnTo>
                      <a:pt x="391569" y="393937"/>
                    </a:lnTo>
                    <a:cubicBezTo>
                      <a:pt x="459732" y="325354"/>
                      <a:pt x="544931" y="276164"/>
                      <a:pt x="638407" y="251425"/>
                    </a:cubicBezTo>
                    <a:lnTo>
                      <a:pt x="693249" y="18119"/>
                    </a:lnTo>
                    <a:lnTo>
                      <a:pt x="862123" y="18119"/>
                    </a:lnTo>
                    <a:lnTo>
                      <a:pt x="916965" y="251425"/>
                    </a:lnTo>
                    <a:cubicBezTo>
                      <a:pt x="1010441" y="276164"/>
                      <a:pt x="1095640" y="325354"/>
                      <a:pt x="1163803" y="393937"/>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1889" tIns="414257" rIns="411889" bIns="414257" numCol="1" spcCol="1270" anchor="ctr" anchorCtr="0">
                <a:noAutofit/>
              </a:bodyPr>
              <a:lstStyle/>
              <a:p>
                <a:pPr lvl="0" algn="ctr" defTabSz="711200">
                  <a:lnSpc>
                    <a:spcPct val="90000"/>
                  </a:lnSpc>
                  <a:spcBef>
                    <a:spcPct val="0"/>
                  </a:spcBef>
                  <a:spcAft>
                    <a:spcPct val="35000"/>
                  </a:spcAft>
                </a:pPr>
                <a:r>
                  <a:rPr lang="en-US" sz="1100" kern="1200" dirty="0" smtClean="0">
                    <a:solidFill>
                      <a:schemeClr val="tx1"/>
                    </a:solidFill>
                    <a:latin typeface="HP Simplified" pitchFamily="34" charset="0"/>
                  </a:rPr>
                  <a:t>Unnecessary activity</a:t>
                </a:r>
                <a:endParaRPr lang="en-US" sz="1100" kern="1200" dirty="0">
                  <a:solidFill>
                    <a:schemeClr val="tx1"/>
                  </a:solidFill>
                  <a:latin typeface="HP Simplified" pitchFamily="34" charset="0"/>
                </a:endParaRPr>
              </a:p>
            </p:txBody>
          </p:sp>
        </p:grpSp>
        <p:sp>
          <p:nvSpPr>
            <p:cNvPr id="35" name="Freeform 34"/>
            <p:cNvSpPr/>
            <p:nvPr/>
          </p:nvSpPr>
          <p:spPr>
            <a:xfrm rot="21226618">
              <a:off x="8508412" y="5227527"/>
              <a:ext cx="1375922" cy="1375922"/>
            </a:xfrm>
            <a:custGeom>
              <a:avLst/>
              <a:gdLst>
                <a:gd name="connsiteX0" fmla="*/ 1163803 w 1555372"/>
                <a:gd name="connsiteY0" fmla="*/ 393937 h 1555372"/>
                <a:gd name="connsiteX1" fmla="*/ 1393273 w 1555372"/>
                <a:gd name="connsiteY1" fmla="*/ 324780 h 1555372"/>
                <a:gd name="connsiteX2" fmla="*/ 1477710 w 1555372"/>
                <a:gd name="connsiteY2" fmla="*/ 471028 h 1555372"/>
                <a:gd name="connsiteX3" fmla="*/ 1303082 w 1555372"/>
                <a:gd name="connsiteY3" fmla="*/ 635175 h 1555372"/>
                <a:gd name="connsiteX4" fmla="*/ 1303082 w 1555372"/>
                <a:gd name="connsiteY4" fmla="*/ 920197 h 1555372"/>
                <a:gd name="connsiteX5" fmla="*/ 1477710 w 1555372"/>
                <a:gd name="connsiteY5" fmla="*/ 1084344 h 1555372"/>
                <a:gd name="connsiteX6" fmla="*/ 1393273 w 1555372"/>
                <a:gd name="connsiteY6" fmla="*/ 1230592 h 1555372"/>
                <a:gd name="connsiteX7" fmla="*/ 1163803 w 1555372"/>
                <a:gd name="connsiteY7" fmla="*/ 1161435 h 1555372"/>
                <a:gd name="connsiteX8" fmla="*/ 916965 w 1555372"/>
                <a:gd name="connsiteY8" fmla="*/ 1303947 h 1555372"/>
                <a:gd name="connsiteX9" fmla="*/ 862123 w 1555372"/>
                <a:gd name="connsiteY9" fmla="*/ 1537253 h 1555372"/>
                <a:gd name="connsiteX10" fmla="*/ 693249 w 1555372"/>
                <a:gd name="connsiteY10" fmla="*/ 1537253 h 1555372"/>
                <a:gd name="connsiteX11" fmla="*/ 638407 w 1555372"/>
                <a:gd name="connsiteY11" fmla="*/ 1303947 h 1555372"/>
                <a:gd name="connsiteX12" fmla="*/ 391569 w 1555372"/>
                <a:gd name="connsiteY12" fmla="*/ 1161435 h 1555372"/>
                <a:gd name="connsiteX13" fmla="*/ 162099 w 1555372"/>
                <a:gd name="connsiteY13" fmla="*/ 1230592 h 1555372"/>
                <a:gd name="connsiteX14" fmla="*/ 77662 w 1555372"/>
                <a:gd name="connsiteY14" fmla="*/ 1084344 h 1555372"/>
                <a:gd name="connsiteX15" fmla="*/ 252290 w 1555372"/>
                <a:gd name="connsiteY15" fmla="*/ 920197 h 1555372"/>
                <a:gd name="connsiteX16" fmla="*/ 252290 w 1555372"/>
                <a:gd name="connsiteY16" fmla="*/ 635175 h 1555372"/>
                <a:gd name="connsiteX17" fmla="*/ 77662 w 1555372"/>
                <a:gd name="connsiteY17" fmla="*/ 471028 h 1555372"/>
                <a:gd name="connsiteX18" fmla="*/ 162099 w 1555372"/>
                <a:gd name="connsiteY18" fmla="*/ 324780 h 1555372"/>
                <a:gd name="connsiteX19" fmla="*/ 391569 w 1555372"/>
                <a:gd name="connsiteY19" fmla="*/ 393937 h 1555372"/>
                <a:gd name="connsiteX20" fmla="*/ 638407 w 1555372"/>
                <a:gd name="connsiteY20" fmla="*/ 251425 h 1555372"/>
                <a:gd name="connsiteX21" fmla="*/ 693249 w 1555372"/>
                <a:gd name="connsiteY21" fmla="*/ 18119 h 1555372"/>
                <a:gd name="connsiteX22" fmla="*/ 862123 w 1555372"/>
                <a:gd name="connsiteY22" fmla="*/ 18119 h 1555372"/>
                <a:gd name="connsiteX23" fmla="*/ 916965 w 1555372"/>
                <a:gd name="connsiteY23" fmla="*/ 251425 h 1555372"/>
                <a:gd name="connsiteX24" fmla="*/ 1163803 w 1555372"/>
                <a:gd name="connsiteY24" fmla="*/ 393937 h 15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5372" h="1555372">
                  <a:moveTo>
                    <a:pt x="1163803" y="393937"/>
                  </a:moveTo>
                  <a:lnTo>
                    <a:pt x="1393273" y="324780"/>
                  </a:lnTo>
                  <a:lnTo>
                    <a:pt x="1477710" y="471028"/>
                  </a:lnTo>
                  <a:lnTo>
                    <a:pt x="1303082" y="635175"/>
                  </a:lnTo>
                  <a:cubicBezTo>
                    <a:pt x="1328395" y="728496"/>
                    <a:pt x="1328395" y="826876"/>
                    <a:pt x="1303082" y="920197"/>
                  </a:cubicBezTo>
                  <a:lnTo>
                    <a:pt x="1477710" y="1084344"/>
                  </a:lnTo>
                  <a:lnTo>
                    <a:pt x="1393273" y="1230592"/>
                  </a:lnTo>
                  <a:lnTo>
                    <a:pt x="1163803" y="1161435"/>
                  </a:lnTo>
                  <a:cubicBezTo>
                    <a:pt x="1095640" y="1230018"/>
                    <a:pt x="1010441" y="1279208"/>
                    <a:pt x="916965" y="1303947"/>
                  </a:cubicBezTo>
                  <a:lnTo>
                    <a:pt x="862123" y="1537253"/>
                  </a:lnTo>
                  <a:lnTo>
                    <a:pt x="693249" y="1537253"/>
                  </a:lnTo>
                  <a:lnTo>
                    <a:pt x="638407" y="1303947"/>
                  </a:lnTo>
                  <a:cubicBezTo>
                    <a:pt x="544931" y="1279208"/>
                    <a:pt x="459732" y="1230018"/>
                    <a:pt x="391569" y="1161435"/>
                  </a:cubicBezTo>
                  <a:lnTo>
                    <a:pt x="162099" y="1230592"/>
                  </a:lnTo>
                  <a:lnTo>
                    <a:pt x="77662" y="1084344"/>
                  </a:lnTo>
                  <a:lnTo>
                    <a:pt x="252290" y="920197"/>
                  </a:lnTo>
                  <a:cubicBezTo>
                    <a:pt x="226977" y="826876"/>
                    <a:pt x="226977" y="728496"/>
                    <a:pt x="252290" y="635175"/>
                  </a:cubicBezTo>
                  <a:lnTo>
                    <a:pt x="77662" y="471028"/>
                  </a:lnTo>
                  <a:lnTo>
                    <a:pt x="162099" y="324780"/>
                  </a:lnTo>
                  <a:lnTo>
                    <a:pt x="391569" y="393937"/>
                  </a:lnTo>
                  <a:cubicBezTo>
                    <a:pt x="459732" y="325354"/>
                    <a:pt x="544931" y="276164"/>
                    <a:pt x="638407" y="251425"/>
                  </a:cubicBezTo>
                  <a:lnTo>
                    <a:pt x="693249" y="18119"/>
                  </a:lnTo>
                  <a:lnTo>
                    <a:pt x="862123" y="18119"/>
                  </a:lnTo>
                  <a:lnTo>
                    <a:pt x="916965" y="251425"/>
                  </a:lnTo>
                  <a:cubicBezTo>
                    <a:pt x="1010441" y="276164"/>
                    <a:pt x="1095640" y="325354"/>
                    <a:pt x="1163803" y="393937"/>
                  </a:cubicBezTo>
                  <a:close/>
                </a:path>
              </a:pathLst>
            </a:custGeom>
            <a:solidFill>
              <a:schemeClr val="bg1"/>
            </a:solidFill>
            <a:ln>
              <a:solidFill>
                <a:srgbClr val="33ACA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1889" tIns="414257" rIns="411889" bIns="414257" numCol="1" spcCol="1270" anchor="ctr" anchorCtr="0">
              <a:noAutofit/>
            </a:bodyPr>
            <a:lstStyle/>
            <a:p>
              <a:pPr lvl="0" algn="ctr" defTabSz="711200">
                <a:lnSpc>
                  <a:spcPct val="90000"/>
                </a:lnSpc>
                <a:spcBef>
                  <a:spcPct val="0"/>
                </a:spcBef>
                <a:spcAft>
                  <a:spcPct val="35000"/>
                </a:spcAft>
              </a:pPr>
              <a:r>
                <a:rPr lang="en-US" sz="1100" kern="1200" dirty="0" smtClean="0">
                  <a:solidFill>
                    <a:schemeClr val="tx1"/>
                  </a:solidFill>
                  <a:latin typeface="HP Simplified" pitchFamily="34" charset="0"/>
                </a:rPr>
                <a:t>Another solution</a:t>
              </a:r>
              <a:endParaRPr lang="en-US" sz="1100" kern="1200" dirty="0">
                <a:solidFill>
                  <a:schemeClr val="tx1"/>
                </a:solidFill>
                <a:latin typeface="HP Simplified" pitchFamily="34" charset="0"/>
              </a:endParaRPr>
            </a:p>
          </p:txBody>
        </p:sp>
      </p:grpSp>
      <p:sp>
        <p:nvSpPr>
          <p:cNvPr id="20" name="TextBox 19"/>
          <p:cNvSpPr txBox="1"/>
          <p:nvPr/>
        </p:nvSpPr>
        <p:spPr>
          <a:xfrm>
            <a:off x="251520" y="2629361"/>
            <a:ext cx="4464496" cy="3108543"/>
          </a:xfrm>
          <a:prstGeom prst="rect">
            <a:avLst/>
          </a:prstGeom>
          <a:noFill/>
        </p:spPr>
        <p:txBody>
          <a:bodyPr wrap="square" rtlCol="0">
            <a:spAutoFit/>
          </a:bodyPr>
          <a:lstStyle/>
          <a:p>
            <a:pPr>
              <a:buFont typeface="Arial" pitchFamily="34" charset="0"/>
              <a:buChar char="•"/>
            </a:pPr>
            <a:r>
              <a:rPr lang="en-US" sz="2800" dirty="0" smtClean="0">
                <a:latin typeface="HP Simplified" pitchFamily="34" charset="0"/>
              </a:rPr>
              <a:t>  Learning activities (simulations, discussions, exercises, case studies)</a:t>
            </a:r>
          </a:p>
          <a:p>
            <a:pPr>
              <a:buFont typeface="Arial" pitchFamily="34" charset="0"/>
              <a:buChar char="•"/>
            </a:pPr>
            <a:r>
              <a:rPr lang="en-US" sz="2800" dirty="0" smtClean="0">
                <a:latin typeface="HP Simplified" pitchFamily="34" charset="0"/>
              </a:rPr>
              <a:t>  Teacher-student interaction</a:t>
            </a:r>
          </a:p>
          <a:p>
            <a:pPr>
              <a:buFont typeface="Arial" pitchFamily="34" charset="0"/>
              <a:buChar char="•"/>
            </a:pPr>
            <a:r>
              <a:rPr lang="en-US" sz="2800" dirty="0" smtClean="0">
                <a:latin typeface="HP Simplified" pitchFamily="34" charset="0"/>
              </a:rPr>
              <a:t>  Learning solution (formal, informal, semi-formal)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268760"/>
            <a:ext cx="9144000" cy="48965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Diagram 19"/>
          <p:cNvGraphicFramePr/>
          <p:nvPr/>
        </p:nvGraphicFramePr>
        <p:xfrm>
          <a:off x="576064" y="1973064"/>
          <a:ext cx="8748464"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3"/>
          <p:cNvGrpSpPr/>
          <p:nvPr/>
        </p:nvGrpSpPr>
        <p:grpSpPr>
          <a:xfrm>
            <a:off x="6804248" y="2652688"/>
            <a:ext cx="1368152" cy="1368152"/>
            <a:chOff x="7451725" y="2276475"/>
            <a:chExt cx="1440000" cy="1440000"/>
          </a:xfrm>
        </p:grpSpPr>
        <p:sp>
          <p:nvSpPr>
            <p:cNvPr id="10" name="Oval 9"/>
            <p:cNvSpPr/>
            <p:nvPr/>
          </p:nvSpPr>
          <p:spPr>
            <a:xfrm>
              <a:off x="7451725" y="2276475"/>
              <a:ext cx="1440000" cy="1440000"/>
            </a:xfrm>
            <a:prstGeom prst="ellipse">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latin typeface="HP Simplified" pitchFamily="34" charset="0"/>
              </a:endParaRPr>
            </a:p>
          </p:txBody>
        </p:sp>
        <p:sp>
          <p:nvSpPr>
            <p:cNvPr id="11" name="TextBox 10"/>
            <p:cNvSpPr txBox="1">
              <a:spLocks noChangeArrowheads="1"/>
            </p:cNvSpPr>
            <p:nvPr/>
          </p:nvSpPr>
          <p:spPr bwMode="auto">
            <a:xfrm>
              <a:off x="7524329" y="2852936"/>
              <a:ext cx="1295400" cy="388727"/>
            </a:xfrm>
            <a:prstGeom prst="rect">
              <a:avLst/>
            </a:prstGeom>
            <a:noFill/>
            <a:ln w="9525">
              <a:noFill/>
              <a:miter lim="800000"/>
              <a:headEnd/>
              <a:tailEnd/>
            </a:ln>
          </p:spPr>
          <p:txBody>
            <a:bodyPr>
              <a:spAutoFit/>
            </a:bodyPr>
            <a:lstStyle/>
            <a:p>
              <a:pPr algn="ctr"/>
              <a:r>
                <a:rPr lang="en-US" b="1" dirty="0" smtClean="0">
                  <a:solidFill>
                    <a:schemeClr val="bg1"/>
                  </a:solidFill>
                  <a:latin typeface="HP Simplified" pitchFamily="34" charset="0"/>
                </a:rPr>
                <a:t>Concept</a:t>
              </a:r>
              <a:endParaRPr lang="en-US" b="1" dirty="0">
                <a:solidFill>
                  <a:schemeClr val="bg1"/>
                </a:solidFill>
                <a:latin typeface="HP Simplified" pitchFamily="34" charset="0"/>
              </a:endParaRPr>
            </a:p>
          </p:txBody>
        </p:sp>
      </p:grpSp>
      <p:grpSp>
        <p:nvGrpSpPr>
          <p:cNvPr id="3" name="Group 12"/>
          <p:cNvGrpSpPr/>
          <p:nvPr/>
        </p:nvGrpSpPr>
        <p:grpSpPr>
          <a:xfrm>
            <a:off x="4716016" y="3300760"/>
            <a:ext cx="1584176" cy="1440000"/>
            <a:chOff x="5292080" y="4581525"/>
            <a:chExt cx="1584176" cy="1440000"/>
          </a:xfrm>
        </p:grpSpPr>
        <p:sp>
          <p:nvSpPr>
            <p:cNvPr id="9" name="Oval 8"/>
            <p:cNvSpPr/>
            <p:nvPr/>
          </p:nvSpPr>
          <p:spPr>
            <a:xfrm>
              <a:off x="5364163" y="4581525"/>
              <a:ext cx="1440000" cy="1440000"/>
            </a:xfrm>
            <a:prstGeom prst="ellipse">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latin typeface="HP Simplified" pitchFamily="34" charset="0"/>
              </a:endParaRPr>
            </a:p>
          </p:txBody>
        </p:sp>
        <p:sp>
          <p:nvSpPr>
            <p:cNvPr id="12" name="TextBox 11"/>
            <p:cNvSpPr txBox="1">
              <a:spLocks noChangeArrowheads="1"/>
            </p:cNvSpPr>
            <p:nvPr/>
          </p:nvSpPr>
          <p:spPr bwMode="auto">
            <a:xfrm>
              <a:off x="5292080" y="5157192"/>
              <a:ext cx="1584176" cy="338554"/>
            </a:xfrm>
            <a:prstGeom prst="rect">
              <a:avLst/>
            </a:prstGeom>
            <a:noFill/>
            <a:ln w="9525">
              <a:noFill/>
              <a:miter lim="800000"/>
              <a:headEnd/>
              <a:tailEnd/>
            </a:ln>
          </p:spPr>
          <p:txBody>
            <a:bodyPr wrap="square">
              <a:spAutoFit/>
            </a:bodyPr>
            <a:lstStyle/>
            <a:p>
              <a:pPr algn="ctr"/>
              <a:r>
                <a:rPr lang="en-US" sz="1600" b="1" dirty="0" smtClean="0">
                  <a:solidFill>
                    <a:schemeClr val="bg1"/>
                  </a:solidFill>
                  <a:latin typeface="HP Simplified" pitchFamily="34" charset="0"/>
                </a:rPr>
                <a:t>Requirements</a:t>
              </a:r>
              <a:endParaRPr lang="en-US" sz="1600" b="1" dirty="0">
                <a:solidFill>
                  <a:schemeClr val="bg1"/>
                </a:solidFill>
                <a:latin typeface="HP Simplified" pitchFamily="34" charset="0"/>
              </a:endParaRPr>
            </a:p>
          </p:txBody>
        </p:sp>
      </p:grpSp>
      <p:grpSp>
        <p:nvGrpSpPr>
          <p:cNvPr id="4" name="Group 15"/>
          <p:cNvGrpSpPr/>
          <p:nvPr/>
        </p:nvGrpSpPr>
        <p:grpSpPr>
          <a:xfrm>
            <a:off x="2123728" y="2580680"/>
            <a:ext cx="2693993" cy="1440000"/>
            <a:chOff x="2987824" y="2997200"/>
            <a:chExt cx="2693993" cy="1440000"/>
          </a:xfrm>
        </p:grpSpPr>
        <p:sp>
          <p:nvSpPr>
            <p:cNvPr id="6" name="Oval 5"/>
            <p:cNvSpPr/>
            <p:nvPr/>
          </p:nvSpPr>
          <p:spPr>
            <a:xfrm>
              <a:off x="3635375" y="2997200"/>
              <a:ext cx="1440000" cy="1440000"/>
            </a:xfrm>
            <a:prstGeom prst="ellipse">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dirty="0">
                <a:latin typeface="HP Simplified" pitchFamily="34" charset="0"/>
              </a:endParaRPr>
            </a:p>
          </p:txBody>
        </p:sp>
        <p:sp>
          <p:nvSpPr>
            <p:cNvPr id="6152" name="TextBox 10"/>
            <p:cNvSpPr txBox="1">
              <a:spLocks noChangeArrowheads="1"/>
            </p:cNvSpPr>
            <p:nvPr/>
          </p:nvSpPr>
          <p:spPr bwMode="auto">
            <a:xfrm>
              <a:off x="2987824" y="3553271"/>
              <a:ext cx="2693993" cy="307777"/>
            </a:xfrm>
            <a:prstGeom prst="rect">
              <a:avLst/>
            </a:prstGeom>
            <a:noFill/>
            <a:ln w="9525">
              <a:noFill/>
              <a:miter lim="800000"/>
              <a:headEnd/>
              <a:tailEnd/>
            </a:ln>
          </p:spPr>
          <p:txBody>
            <a:bodyPr wrap="square">
              <a:spAutoFit/>
            </a:bodyPr>
            <a:lstStyle/>
            <a:p>
              <a:pPr algn="ctr"/>
              <a:r>
                <a:rPr lang="en-US" sz="1400" b="1" dirty="0" smtClean="0">
                  <a:solidFill>
                    <a:schemeClr val="bg1"/>
                  </a:solidFill>
                  <a:latin typeface="HP Simplified" pitchFamily="34" charset="0"/>
                </a:rPr>
                <a:t>Design</a:t>
              </a:r>
              <a:endParaRPr lang="en-US" sz="1400" b="1" dirty="0">
                <a:solidFill>
                  <a:schemeClr val="bg1"/>
                </a:solidFill>
                <a:latin typeface="HP Simplified" pitchFamily="34" charset="0"/>
              </a:endParaRPr>
            </a:p>
          </p:txBody>
        </p:sp>
      </p:grpSp>
      <p:grpSp>
        <p:nvGrpSpPr>
          <p:cNvPr id="5" name="Group 14"/>
          <p:cNvGrpSpPr/>
          <p:nvPr/>
        </p:nvGrpSpPr>
        <p:grpSpPr>
          <a:xfrm>
            <a:off x="827584" y="3372768"/>
            <a:ext cx="1512168" cy="1440000"/>
            <a:chOff x="5003800" y="1052512"/>
            <a:chExt cx="1512168" cy="1440000"/>
          </a:xfrm>
        </p:grpSpPr>
        <p:sp>
          <p:nvSpPr>
            <p:cNvPr id="8" name="Oval 7"/>
            <p:cNvSpPr/>
            <p:nvPr/>
          </p:nvSpPr>
          <p:spPr>
            <a:xfrm>
              <a:off x="5003800" y="1052512"/>
              <a:ext cx="1440000" cy="1440000"/>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latin typeface="HP Simplified" pitchFamily="34" charset="0"/>
              </a:endParaRPr>
            </a:p>
          </p:txBody>
        </p:sp>
        <p:sp>
          <p:nvSpPr>
            <p:cNvPr id="6153" name="TextBox 11"/>
            <p:cNvSpPr txBox="1">
              <a:spLocks noChangeArrowheads="1"/>
            </p:cNvSpPr>
            <p:nvPr/>
          </p:nvSpPr>
          <p:spPr bwMode="auto">
            <a:xfrm>
              <a:off x="5003800" y="1628576"/>
              <a:ext cx="1512168" cy="307777"/>
            </a:xfrm>
            <a:prstGeom prst="rect">
              <a:avLst/>
            </a:prstGeom>
            <a:noFill/>
            <a:ln w="9525">
              <a:noFill/>
              <a:miter lim="800000"/>
              <a:headEnd/>
              <a:tailEnd/>
            </a:ln>
          </p:spPr>
          <p:txBody>
            <a:bodyPr wrap="square">
              <a:spAutoFit/>
            </a:bodyPr>
            <a:lstStyle/>
            <a:p>
              <a:pPr algn="ctr"/>
              <a:r>
                <a:rPr lang="en-US" sz="1400" b="1" dirty="0" smtClean="0">
                  <a:solidFill>
                    <a:schemeClr val="bg1"/>
                  </a:solidFill>
                  <a:latin typeface="HP Simplified" pitchFamily="34" charset="0"/>
                </a:rPr>
                <a:t>Implementation</a:t>
              </a:r>
              <a:endParaRPr lang="en-US" sz="1400" b="1" dirty="0">
                <a:solidFill>
                  <a:schemeClr val="bg1"/>
                </a:solidFill>
                <a:latin typeface="HP Simplified" pitchFamily="34" charset="0"/>
              </a:endParaRPr>
            </a:p>
          </p:txBody>
        </p:sp>
      </p:grpSp>
      <p:sp>
        <p:nvSpPr>
          <p:cNvPr id="22" name="TextBox 5"/>
          <p:cNvSpPr txBox="1">
            <a:spLocks noChangeArrowheads="1"/>
          </p:cNvSpPr>
          <p:nvPr/>
        </p:nvSpPr>
        <p:spPr bwMode="auto">
          <a:xfrm>
            <a:off x="251520" y="260350"/>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Refinement</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sp>
        <p:nvSpPr>
          <p:cNvPr id="17" name="Footer Placeholder 16"/>
          <p:cNvSpPr>
            <a:spLocks noGrp="1"/>
          </p:cNvSpPr>
          <p:nvPr>
            <p:ph type="ftr" sz="quarter" idx="11"/>
          </p:nvPr>
        </p:nvSpPr>
        <p:spPr/>
        <p:txBody>
          <a:bodyPr/>
          <a:lstStyle/>
          <a:p>
            <a:pPr>
              <a:defRPr/>
            </a:pPr>
            <a:r>
              <a:rPr lang="en-US" smtClean="0"/>
              <a:t>Maja Kuna-Parrish (EUMETSAT) CALMet 2015</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una\Downloads\16862462967_0ef5eb057e_k.jpg"/>
          <p:cNvPicPr>
            <a:picLocks noChangeAspect="1" noChangeArrowheads="1"/>
          </p:cNvPicPr>
          <p:nvPr/>
        </p:nvPicPr>
        <p:blipFill>
          <a:blip r:embed="rId3" cstate="print">
            <a:lum contrast="10000"/>
          </a:blip>
          <a:srcRect t="29042" b="12983"/>
          <a:stretch>
            <a:fillRect/>
          </a:stretch>
        </p:blipFill>
        <p:spPr bwMode="auto">
          <a:xfrm>
            <a:off x="0" y="-99392"/>
            <a:ext cx="9144000" cy="2958650"/>
          </a:xfrm>
          <a:prstGeom prst="rect">
            <a:avLst/>
          </a:prstGeom>
          <a:noFill/>
        </p:spPr>
      </p:pic>
      <p:pic>
        <p:nvPicPr>
          <p:cNvPr id="7" name="Picture 6" descr="reverse.png"/>
          <p:cNvPicPr>
            <a:picLocks noChangeAspect="1"/>
          </p:cNvPicPr>
          <p:nvPr/>
        </p:nvPicPr>
        <p:blipFill>
          <a:blip r:embed="rId4" cstate="print"/>
          <a:stretch>
            <a:fillRect/>
          </a:stretch>
        </p:blipFill>
        <p:spPr>
          <a:xfrm flipH="1">
            <a:off x="58694" y="3141280"/>
            <a:ext cx="4441298" cy="2808000"/>
          </a:xfrm>
          <a:prstGeom prst="rect">
            <a:avLst/>
          </a:prstGeom>
        </p:spPr>
      </p:pic>
      <p:pic>
        <p:nvPicPr>
          <p:cNvPr id="8" name="Picture 7" descr="reverse.png"/>
          <p:cNvPicPr>
            <a:picLocks noChangeAspect="1"/>
          </p:cNvPicPr>
          <p:nvPr/>
        </p:nvPicPr>
        <p:blipFill>
          <a:blip r:embed="rId4" cstate="print"/>
          <a:stretch>
            <a:fillRect/>
          </a:stretch>
        </p:blipFill>
        <p:spPr>
          <a:xfrm>
            <a:off x="4686441" y="3141279"/>
            <a:ext cx="4350055" cy="2808000"/>
          </a:xfrm>
          <a:prstGeom prst="rect">
            <a:avLst/>
          </a:prstGeom>
        </p:spPr>
      </p:pic>
      <p:sp>
        <p:nvSpPr>
          <p:cNvPr id="11" name="Rectangle 10"/>
          <p:cNvSpPr/>
          <p:nvPr/>
        </p:nvSpPr>
        <p:spPr>
          <a:xfrm rot="10800000" flipV="1">
            <a:off x="0" y="6165304"/>
            <a:ext cx="9144000" cy="6926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endParaRPr>
          </a:p>
        </p:txBody>
      </p:sp>
      <p:sp>
        <p:nvSpPr>
          <p:cNvPr id="9" name="TextBox 8"/>
          <p:cNvSpPr txBox="1"/>
          <p:nvPr/>
        </p:nvSpPr>
        <p:spPr>
          <a:xfrm>
            <a:off x="0" y="2636912"/>
            <a:ext cx="9144000" cy="261610"/>
          </a:xfrm>
          <a:prstGeom prst="rect">
            <a:avLst/>
          </a:prstGeom>
          <a:noFill/>
        </p:spPr>
        <p:txBody>
          <a:bodyPr wrap="square" rtlCol="0">
            <a:spAutoFit/>
          </a:bodyPr>
          <a:lstStyle/>
          <a:p>
            <a:pPr algn="r"/>
            <a:r>
              <a:rPr lang="en-US" sz="1100" dirty="0" smtClean="0">
                <a:solidFill>
                  <a:schemeClr val="bg1">
                    <a:lumMod val="50000"/>
                  </a:schemeClr>
                </a:solidFill>
              </a:rPr>
              <a:t>Image by </a:t>
            </a:r>
            <a:r>
              <a:rPr lang="en-GB" sz="1100" dirty="0" smtClean="0">
                <a:solidFill>
                  <a:schemeClr val="bg1">
                    <a:lumMod val="50000"/>
                  </a:schemeClr>
                </a:solidFill>
              </a:rPr>
              <a:t>William Murphy</a:t>
            </a:r>
            <a:r>
              <a:rPr lang="en-US" sz="1100" dirty="0" smtClean="0">
                <a:solidFill>
                  <a:schemeClr val="bg1">
                    <a:lumMod val="50000"/>
                  </a:schemeClr>
                </a:solidFill>
              </a:rPr>
              <a:t> </a:t>
            </a:r>
            <a:endParaRPr lang="en-US" sz="1100" dirty="0">
              <a:solidFill>
                <a:schemeClr val="bg1">
                  <a:lumMod val="50000"/>
                </a:schemeClr>
              </a:solidFill>
            </a:endParaRPr>
          </a:p>
        </p:txBody>
      </p:sp>
      <p:sp>
        <p:nvSpPr>
          <p:cNvPr id="12" name="Footer Placeholder 11"/>
          <p:cNvSpPr>
            <a:spLocks noGrp="1"/>
          </p:cNvSpPr>
          <p:nvPr>
            <p:ph type="ftr" sz="quarter" idx="11"/>
          </p:nvPr>
        </p:nvSpPr>
        <p:spPr/>
        <p:txBody>
          <a:bodyPr/>
          <a:lstStyle/>
          <a:p>
            <a:pPr>
              <a:defRPr/>
            </a:pPr>
            <a:r>
              <a:rPr lang="en-US" dirty="0" smtClean="0"/>
              <a:t>Maja Kuna-Parrish (EUMETSAT) </a:t>
            </a:r>
          </a:p>
          <a:p>
            <a:pPr>
              <a:defRPr/>
            </a:pPr>
            <a:r>
              <a:rPr lang="en-US" dirty="0" err="1" smtClean="0"/>
              <a:t>CALMet</a:t>
            </a:r>
            <a:r>
              <a:rPr lang="en-US" dirty="0" smtClean="0"/>
              <a:t> 2015</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88024" y="1340768"/>
            <a:ext cx="4176464" cy="46805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7" name="Picture 3" descr="C:\Users\Kuna\Downloads\12421439174_9b3156bb2f_b.jpg"/>
          <p:cNvPicPr>
            <a:picLocks noChangeAspect="1" noChangeArrowheads="1"/>
          </p:cNvPicPr>
          <p:nvPr/>
        </p:nvPicPr>
        <p:blipFill>
          <a:blip r:embed="rId3" cstate="print"/>
          <a:srcRect l="16257" r="5943"/>
          <a:stretch>
            <a:fillRect/>
          </a:stretch>
        </p:blipFill>
        <p:spPr bwMode="auto">
          <a:xfrm>
            <a:off x="251520" y="1340768"/>
            <a:ext cx="4481690" cy="3836608"/>
          </a:xfrm>
          <a:prstGeom prst="rect">
            <a:avLst/>
          </a:prstGeom>
          <a:noFill/>
        </p:spPr>
      </p:pic>
      <p:sp>
        <p:nvSpPr>
          <p:cNvPr id="9" name="TextBox 5"/>
          <p:cNvSpPr txBox="1">
            <a:spLocks noChangeArrowheads="1"/>
          </p:cNvSpPr>
          <p:nvPr/>
        </p:nvSpPr>
        <p:spPr bwMode="auto">
          <a:xfrm>
            <a:off x="251520" y="260350"/>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How does it Work?</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sp>
        <p:nvSpPr>
          <p:cNvPr id="11" name="TextBox 5"/>
          <p:cNvSpPr txBox="1">
            <a:spLocks noChangeArrowheads="1"/>
          </p:cNvSpPr>
          <p:nvPr/>
        </p:nvSpPr>
        <p:spPr bwMode="auto">
          <a:xfrm>
            <a:off x="5076056" y="1495812"/>
            <a:ext cx="3744415" cy="4093428"/>
          </a:xfrm>
          <a:prstGeom prst="rect">
            <a:avLst/>
          </a:prstGeom>
          <a:noFill/>
          <a:ln w="9525">
            <a:noFill/>
            <a:miter lim="800000"/>
            <a:headEnd/>
            <a:tailEnd/>
          </a:ln>
        </p:spPr>
        <p:txBody>
          <a:bodyPr wrap="square">
            <a:spAutoFit/>
          </a:bodyPr>
          <a:lstStyle/>
          <a:p>
            <a:endParaRPr lang="en-US" sz="2000" dirty="0" smtClean="0">
              <a:latin typeface="HP Simplified" pitchFamily="34" charset="0"/>
            </a:endParaRPr>
          </a:p>
          <a:p>
            <a:pPr>
              <a:buFont typeface="Arial" pitchFamily="34" charset="0"/>
              <a:buChar char="•"/>
            </a:pPr>
            <a:r>
              <a:rPr lang="en-US" sz="2000" dirty="0">
                <a:latin typeface="HP Simplified" pitchFamily="34" charset="0"/>
              </a:rPr>
              <a:t>The mirror allows the viewer to see through the </a:t>
            </a:r>
            <a:r>
              <a:rPr lang="en-US" sz="2000" dirty="0" smtClean="0">
                <a:latin typeface="HP Simplified" pitchFamily="34" charset="0"/>
              </a:rPr>
              <a:t>lens. </a:t>
            </a:r>
          </a:p>
          <a:p>
            <a:endParaRPr lang="en-US" sz="2000" dirty="0" smtClean="0">
              <a:latin typeface="HP Simplified" pitchFamily="34" charset="0"/>
            </a:endParaRPr>
          </a:p>
          <a:p>
            <a:pPr>
              <a:buFont typeface="Arial" pitchFamily="34" charset="0"/>
              <a:buChar char="•"/>
            </a:pPr>
            <a:r>
              <a:rPr lang="en-US" sz="2000" dirty="0" smtClean="0">
                <a:latin typeface="HP Simplified" pitchFamily="34" charset="0"/>
              </a:rPr>
              <a:t>Light is bounced from a mirror through a </a:t>
            </a:r>
            <a:r>
              <a:rPr lang="en-US" sz="2000" dirty="0" err="1" smtClean="0">
                <a:latin typeface="HP Simplified" pitchFamily="34" charset="0"/>
              </a:rPr>
              <a:t>pentaprism</a:t>
            </a:r>
            <a:r>
              <a:rPr lang="en-US" sz="2000" dirty="0" smtClean="0">
                <a:latin typeface="HP Simplified" pitchFamily="34" charset="0"/>
              </a:rPr>
              <a:t> to the viewer's eye while choosing the object for photography. </a:t>
            </a:r>
          </a:p>
          <a:p>
            <a:endParaRPr lang="en-US" sz="2000" dirty="0" smtClean="0">
              <a:latin typeface="HP Simplified" pitchFamily="34" charset="0"/>
            </a:endParaRPr>
          </a:p>
          <a:p>
            <a:pPr>
              <a:buFont typeface="Arial" pitchFamily="34" charset="0"/>
              <a:buChar char="•"/>
            </a:pPr>
            <a:r>
              <a:rPr lang="en-US" sz="2000" dirty="0" smtClean="0">
                <a:latin typeface="HP Simplified" pitchFamily="34" charset="0"/>
              </a:rPr>
              <a:t>The shutter button lifts the viewing mirror while opening the shutter to allow the light to fall on the film...</a:t>
            </a:r>
            <a:endParaRPr lang="en-US" sz="2000" dirty="0">
              <a:latin typeface="HP Simplified" pitchFamily="34" charset="0"/>
            </a:endParaRPr>
          </a:p>
        </p:txBody>
      </p:sp>
      <p:sp>
        <p:nvSpPr>
          <p:cNvPr id="12" name="TextBox 11"/>
          <p:cNvSpPr txBox="1"/>
          <p:nvPr/>
        </p:nvSpPr>
        <p:spPr>
          <a:xfrm>
            <a:off x="649734" y="5349116"/>
            <a:ext cx="3778250" cy="600164"/>
          </a:xfrm>
          <a:prstGeom prst="rect">
            <a:avLst/>
          </a:prstGeom>
          <a:noFill/>
        </p:spPr>
        <p:txBody>
          <a:bodyPr wrap="square">
            <a:spAutoFit/>
          </a:bodyPr>
          <a:lstStyle/>
          <a:p>
            <a:pPr algn="ctr" fontAlgn="auto">
              <a:spcBef>
                <a:spcPts val="0"/>
              </a:spcBef>
              <a:spcAft>
                <a:spcPts val="0"/>
              </a:spcAft>
              <a:defRPr/>
            </a:pPr>
            <a:r>
              <a:rPr lang="en-US" sz="1100" b="1" dirty="0" smtClean="0">
                <a:latin typeface="+mn-lt"/>
                <a:cs typeface="+mn-cs"/>
              </a:rPr>
              <a:t>Old </a:t>
            </a:r>
            <a:r>
              <a:rPr lang="en-US" sz="1100" b="1" dirty="0" err="1" smtClean="0">
                <a:latin typeface="+mn-lt"/>
                <a:cs typeface="+mn-cs"/>
              </a:rPr>
              <a:t>Pentax</a:t>
            </a:r>
            <a:r>
              <a:rPr lang="en-US" sz="1100" b="1" dirty="0" smtClean="0">
                <a:latin typeface="+mn-lt"/>
                <a:cs typeface="+mn-cs"/>
              </a:rPr>
              <a:t> K1000</a:t>
            </a:r>
            <a:endParaRPr lang="en-US" sz="1100" b="1" dirty="0">
              <a:latin typeface="+mn-lt"/>
              <a:cs typeface="+mn-cs"/>
            </a:endParaRPr>
          </a:p>
          <a:p>
            <a:pPr algn="ctr" fontAlgn="auto">
              <a:spcBef>
                <a:spcPts val="0"/>
              </a:spcBef>
              <a:spcAft>
                <a:spcPts val="0"/>
              </a:spcAft>
              <a:defRPr/>
            </a:pPr>
            <a:r>
              <a:rPr lang="en-US" sz="1100" dirty="0" smtClean="0">
                <a:solidFill>
                  <a:schemeClr val="bg1">
                    <a:lumMod val="65000"/>
                  </a:schemeClr>
                </a:solidFill>
                <a:latin typeface="+mn-lt"/>
                <a:cs typeface="+mn-cs"/>
              </a:rPr>
              <a:t>Image </a:t>
            </a:r>
            <a:r>
              <a:rPr lang="en-US" sz="1100" dirty="0">
                <a:solidFill>
                  <a:schemeClr val="bg1">
                    <a:lumMod val="65000"/>
                  </a:schemeClr>
                </a:solidFill>
                <a:latin typeface="+mn-lt"/>
                <a:cs typeface="+mn-cs"/>
              </a:rPr>
              <a:t>borrowed from </a:t>
            </a:r>
            <a:r>
              <a:rPr lang="es-ES" sz="1100" dirty="0">
                <a:solidFill>
                  <a:schemeClr val="bg1">
                    <a:lumMod val="65000"/>
                  </a:schemeClr>
                </a:solidFill>
                <a:latin typeface="+mn-lt"/>
                <a:cs typeface="+mn-cs"/>
              </a:rPr>
              <a:t>Juan Andrés Del Puerto González </a:t>
            </a:r>
            <a:endParaRPr lang="en-US" sz="1100" dirty="0">
              <a:solidFill>
                <a:schemeClr val="bg1">
                  <a:lumMod val="65000"/>
                </a:schemeClr>
              </a:solidFill>
              <a:latin typeface="+mn-lt"/>
              <a:cs typeface="+mn-cs"/>
            </a:endParaRPr>
          </a:p>
          <a:p>
            <a:pPr algn="ctr" fontAlgn="auto">
              <a:spcBef>
                <a:spcPts val="0"/>
              </a:spcBef>
              <a:spcAft>
                <a:spcPts val="0"/>
              </a:spcAft>
              <a:defRPr/>
            </a:pPr>
            <a:r>
              <a:rPr lang="en-US" sz="1100" dirty="0">
                <a:solidFill>
                  <a:schemeClr val="bg1">
                    <a:lumMod val="65000"/>
                  </a:schemeClr>
                </a:solidFill>
                <a:latin typeface="+mn-lt"/>
                <a:cs typeface="+mn-cs"/>
              </a:rPr>
              <a:t>https://www.flickr.com/photos/juandy90</a:t>
            </a:r>
            <a:r>
              <a:rPr lang="en-US" sz="1100" dirty="0" smtClean="0">
                <a:solidFill>
                  <a:schemeClr val="bg1">
                    <a:lumMod val="65000"/>
                  </a:schemeClr>
                </a:solidFill>
                <a:latin typeface="+mn-lt"/>
                <a:cs typeface="+mn-cs"/>
              </a:rPr>
              <a:t>/</a:t>
            </a:r>
            <a:endParaRPr lang="en-US" sz="1100" dirty="0">
              <a:solidFill>
                <a:schemeClr val="bg1">
                  <a:lumMod val="65000"/>
                </a:schemeClr>
              </a:solidFill>
              <a:latin typeface="+mn-lt"/>
              <a:cs typeface="+mn-cs"/>
            </a:endParaRPr>
          </a:p>
        </p:txBody>
      </p:sp>
      <p:sp>
        <p:nvSpPr>
          <p:cNvPr id="7" name="Footer Placeholder 6"/>
          <p:cNvSpPr>
            <a:spLocks noGrp="1"/>
          </p:cNvSpPr>
          <p:nvPr>
            <p:ph type="ftr" sz="quarter" idx="11"/>
          </p:nvPr>
        </p:nvSpPr>
        <p:spPr/>
        <p:txBody>
          <a:bodyPr/>
          <a:lstStyle/>
          <a:p>
            <a:pPr>
              <a:defRPr/>
            </a:pPr>
            <a:r>
              <a:rPr lang="en-US" dirty="0" smtClean="0"/>
              <a:t>Maja Kuna-Parrish (EUMETSAT) </a:t>
            </a:r>
          </a:p>
          <a:p>
            <a:pPr>
              <a:defRPr/>
            </a:pPr>
            <a:r>
              <a:rPr lang="en-US" dirty="0" err="1" smtClean="0"/>
              <a:t>CALMet</a:t>
            </a:r>
            <a:r>
              <a:rPr lang="en-US" dirty="0" smtClean="0"/>
              <a:t> 2015</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16016" y="1052736"/>
            <a:ext cx="4176464" cy="52565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C:\Users\Kuna\Downloads\531941385_96f44782a0_o.jpg"/>
          <p:cNvPicPr>
            <a:picLocks noChangeAspect="1" noChangeArrowheads="1"/>
          </p:cNvPicPr>
          <p:nvPr/>
        </p:nvPicPr>
        <p:blipFill>
          <a:blip r:embed="rId3" cstate="print"/>
          <a:srcRect/>
          <a:stretch>
            <a:fillRect/>
          </a:stretch>
        </p:blipFill>
        <p:spPr bwMode="auto">
          <a:xfrm>
            <a:off x="251520" y="1052736"/>
            <a:ext cx="4330931" cy="4536504"/>
          </a:xfrm>
          <a:prstGeom prst="rect">
            <a:avLst/>
          </a:prstGeom>
          <a:noFill/>
        </p:spPr>
      </p:pic>
      <p:sp>
        <p:nvSpPr>
          <p:cNvPr id="7" name="TextBox 5"/>
          <p:cNvSpPr txBox="1">
            <a:spLocks noChangeArrowheads="1"/>
          </p:cNvSpPr>
          <p:nvPr/>
        </p:nvSpPr>
        <p:spPr bwMode="auto">
          <a:xfrm>
            <a:off x="467544" y="260648"/>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Why Do you Want to Know?</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sp>
        <p:nvSpPr>
          <p:cNvPr id="10" name="TextBox 9"/>
          <p:cNvSpPr txBox="1"/>
          <p:nvPr/>
        </p:nvSpPr>
        <p:spPr>
          <a:xfrm>
            <a:off x="4716016" y="2276872"/>
            <a:ext cx="4104456" cy="1015663"/>
          </a:xfrm>
          <a:prstGeom prst="rect">
            <a:avLst/>
          </a:prstGeom>
          <a:noFill/>
        </p:spPr>
        <p:txBody>
          <a:bodyPr wrap="square" rtlCol="0">
            <a:spAutoFit/>
          </a:bodyPr>
          <a:lstStyle/>
          <a:p>
            <a:r>
              <a:rPr lang="en-US" sz="2400" b="1" dirty="0">
                <a:latin typeface="HP Simplified" pitchFamily="34" charset="0"/>
                <a:cs typeface="Arial" pitchFamily="34" charset="0"/>
              </a:rPr>
              <a:t>Quality </a:t>
            </a:r>
            <a:r>
              <a:rPr lang="en-US" sz="2400" b="1" dirty="0" smtClean="0">
                <a:latin typeface="HP Simplified" pitchFamily="34" charset="0"/>
                <a:cs typeface="Arial" pitchFamily="34" charset="0"/>
              </a:rPr>
              <a:t>Improvement</a:t>
            </a:r>
          </a:p>
          <a:p>
            <a:r>
              <a:rPr lang="en-US" dirty="0" smtClean="0">
                <a:latin typeface="HP Simplified" pitchFamily="34" charset="0"/>
                <a:cs typeface="Arial" pitchFamily="34" charset="0"/>
              </a:rPr>
              <a:t>Searches </a:t>
            </a:r>
            <a:r>
              <a:rPr lang="en-US" dirty="0">
                <a:latin typeface="HP Simplified" pitchFamily="34" charset="0"/>
                <a:cs typeface="Arial" pitchFamily="34" charset="0"/>
              </a:rPr>
              <a:t>for ways to improve </a:t>
            </a:r>
            <a:endParaRPr lang="en-US" dirty="0" smtClean="0">
              <a:latin typeface="HP Simplified" pitchFamily="34" charset="0"/>
              <a:cs typeface="Arial" pitchFamily="34" charset="0"/>
            </a:endParaRPr>
          </a:p>
          <a:p>
            <a:r>
              <a:rPr lang="en-US" dirty="0" smtClean="0">
                <a:latin typeface="HP Simplified" pitchFamily="34" charset="0"/>
                <a:cs typeface="Arial" pitchFamily="34" charset="0"/>
              </a:rPr>
              <a:t>an </a:t>
            </a:r>
            <a:r>
              <a:rPr lang="en-US" dirty="0">
                <a:latin typeface="HP Simplified" pitchFamily="34" charset="0"/>
                <a:cs typeface="Arial" pitchFamily="34" charset="0"/>
              </a:rPr>
              <a:t>existing product.</a:t>
            </a:r>
          </a:p>
        </p:txBody>
      </p:sp>
      <p:sp>
        <p:nvSpPr>
          <p:cNvPr id="11" name="TextBox 10"/>
          <p:cNvSpPr txBox="1"/>
          <p:nvPr/>
        </p:nvSpPr>
        <p:spPr>
          <a:xfrm>
            <a:off x="505718" y="5805264"/>
            <a:ext cx="3778250" cy="769441"/>
          </a:xfrm>
          <a:prstGeom prst="rect">
            <a:avLst/>
          </a:prstGeom>
          <a:noFill/>
        </p:spPr>
        <p:txBody>
          <a:bodyPr wrap="square">
            <a:spAutoFit/>
          </a:bodyPr>
          <a:lstStyle/>
          <a:p>
            <a:pPr algn="ctr" fontAlgn="auto">
              <a:spcBef>
                <a:spcPts val="0"/>
              </a:spcBef>
              <a:spcAft>
                <a:spcPts val="0"/>
              </a:spcAft>
              <a:defRPr/>
            </a:pPr>
            <a:r>
              <a:rPr lang="en-US" sz="1100" b="1" dirty="0">
                <a:latin typeface="+mn-lt"/>
                <a:cs typeface="+mn-cs"/>
              </a:rPr>
              <a:t>Comparison of </a:t>
            </a:r>
            <a:r>
              <a:rPr lang="en-US" sz="1100" b="1" dirty="0" smtClean="0">
                <a:latin typeface="+mn-lt"/>
                <a:cs typeface="+mn-cs"/>
              </a:rPr>
              <a:t>new </a:t>
            </a:r>
            <a:r>
              <a:rPr lang="en-US" sz="1100" b="1" dirty="0" err="1">
                <a:latin typeface="+mn-lt"/>
                <a:cs typeface="+mn-cs"/>
              </a:rPr>
              <a:t>Pentax</a:t>
            </a:r>
            <a:r>
              <a:rPr lang="en-US" sz="1100" b="1" dirty="0">
                <a:latin typeface="+mn-lt"/>
                <a:cs typeface="+mn-cs"/>
              </a:rPr>
              <a:t> MX (</a:t>
            </a:r>
            <a:r>
              <a:rPr lang="en-US" sz="1100" b="1" dirty="0" smtClean="0">
                <a:latin typeface="+mn-lt"/>
                <a:cs typeface="+mn-cs"/>
              </a:rPr>
              <a:t>top) </a:t>
            </a:r>
            <a:r>
              <a:rPr lang="en-US" sz="1100" b="1" dirty="0">
                <a:latin typeface="+mn-lt"/>
                <a:cs typeface="+mn-cs"/>
              </a:rPr>
              <a:t>and </a:t>
            </a:r>
            <a:r>
              <a:rPr lang="en-US" sz="1100" b="1" dirty="0" smtClean="0">
                <a:latin typeface="+mn-lt"/>
                <a:cs typeface="+mn-cs"/>
              </a:rPr>
              <a:t>old </a:t>
            </a:r>
            <a:r>
              <a:rPr lang="en-US" sz="1100" b="1" dirty="0">
                <a:latin typeface="+mn-lt"/>
                <a:cs typeface="+mn-cs"/>
              </a:rPr>
              <a:t>K1000 (</a:t>
            </a:r>
            <a:r>
              <a:rPr lang="en-US" sz="1100" b="1" dirty="0" smtClean="0">
                <a:latin typeface="+mn-lt"/>
                <a:cs typeface="+mn-cs"/>
              </a:rPr>
              <a:t>bottom)</a:t>
            </a:r>
            <a:endParaRPr lang="en-US" sz="1100" b="1" dirty="0">
              <a:latin typeface="+mn-lt"/>
              <a:cs typeface="+mn-cs"/>
            </a:endParaRPr>
          </a:p>
          <a:p>
            <a:pPr algn="ctr" fontAlgn="auto">
              <a:spcBef>
                <a:spcPts val="0"/>
              </a:spcBef>
              <a:spcAft>
                <a:spcPts val="0"/>
              </a:spcAft>
              <a:defRPr/>
            </a:pPr>
            <a:r>
              <a:rPr lang="en-US" sz="1100" dirty="0" smtClean="0">
                <a:solidFill>
                  <a:schemeClr val="bg1">
                    <a:lumMod val="65000"/>
                  </a:schemeClr>
                </a:solidFill>
                <a:latin typeface="+mn-lt"/>
                <a:cs typeface="+mn-cs"/>
              </a:rPr>
              <a:t>Image </a:t>
            </a:r>
            <a:r>
              <a:rPr lang="en-US" sz="1100" dirty="0">
                <a:solidFill>
                  <a:schemeClr val="bg1">
                    <a:lumMod val="65000"/>
                  </a:schemeClr>
                </a:solidFill>
                <a:latin typeface="+mn-lt"/>
                <a:cs typeface="+mn-cs"/>
              </a:rPr>
              <a:t>borrowed from </a:t>
            </a:r>
            <a:r>
              <a:rPr lang="en-US" sz="1100" dirty="0" err="1" smtClean="0">
                <a:solidFill>
                  <a:schemeClr val="bg1">
                    <a:lumMod val="65000"/>
                  </a:schemeClr>
                </a:solidFill>
                <a:latin typeface="+mn-lt"/>
                <a:cs typeface="+mn-cs"/>
              </a:rPr>
              <a:t>slimmer_jimmer</a:t>
            </a:r>
            <a:endParaRPr lang="en-US" sz="1100" dirty="0">
              <a:solidFill>
                <a:schemeClr val="bg1">
                  <a:lumMod val="65000"/>
                </a:schemeClr>
              </a:solidFill>
              <a:latin typeface="+mn-lt"/>
              <a:cs typeface="+mn-cs"/>
            </a:endParaRPr>
          </a:p>
          <a:p>
            <a:pPr algn="ctr" fontAlgn="auto">
              <a:spcBef>
                <a:spcPts val="0"/>
              </a:spcBef>
              <a:spcAft>
                <a:spcPts val="0"/>
              </a:spcAft>
              <a:defRPr/>
            </a:pPr>
            <a:r>
              <a:rPr lang="en-US" sz="1100" dirty="0">
                <a:solidFill>
                  <a:schemeClr val="bg1">
                    <a:lumMod val="65000"/>
                  </a:schemeClr>
                </a:solidFill>
                <a:latin typeface="+mn-lt"/>
                <a:cs typeface="+mn-cs"/>
              </a:rPr>
              <a:t>https://www.flickr.com/photos/slimjim/</a:t>
            </a:r>
            <a:endParaRPr lang="en-US" sz="1100" dirty="0" smtClean="0">
              <a:solidFill>
                <a:schemeClr val="bg1">
                  <a:lumMod val="65000"/>
                </a:schemeClr>
              </a:solidFill>
              <a:latin typeface="+mn-lt"/>
              <a:cs typeface="+mn-cs"/>
            </a:endParaRPr>
          </a:p>
          <a:p>
            <a:pPr algn="ctr" fontAlgn="auto">
              <a:spcBef>
                <a:spcPts val="0"/>
              </a:spcBef>
              <a:spcAft>
                <a:spcPts val="0"/>
              </a:spcAft>
              <a:defRPr/>
            </a:pPr>
            <a:endParaRPr lang="en-US" sz="1100" dirty="0">
              <a:solidFill>
                <a:schemeClr val="bg1">
                  <a:lumMod val="65000"/>
                </a:schemeClr>
              </a:solidFill>
              <a:latin typeface="+mn-lt"/>
              <a:cs typeface="+mn-cs"/>
            </a:endParaRPr>
          </a:p>
        </p:txBody>
      </p:sp>
      <p:sp>
        <p:nvSpPr>
          <p:cNvPr id="14" name="TextBox 13"/>
          <p:cNvSpPr txBox="1"/>
          <p:nvPr/>
        </p:nvSpPr>
        <p:spPr>
          <a:xfrm>
            <a:off x="4716016" y="1052736"/>
            <a:ext cx="4104456" cy="1292662"/>
          </a:xfrm>
          <a:prstGeom prst="rect">
            <a:avLst/>
          </a:prstGeom>
          <a:noFill/>
        </p:spPr>
        <p:txBody>
          <a:bodyPr wrap="square" rtlCol="0">
            <a:spAutoFit/>
          </a:bodyPr>
          <a:lstStyle/>
          <a:p>
            <a:r>
              <a:rPr lang="en-US" sz="2400" b="1" dirty="0" smtClean="0">
                <a:latin typeface="HP Simplified" pitchFamily="34" charset="0"/>
                <a:cs typeface="Arial" pitchFamily="34" charset="0"/>
              </a:rPr>
              <a:t>Pure Understanding</a:t>
            </a:r>
          </a:p>
          <a:p>
            <a:r>
              <a:rPr lang="en-US" dirty="0" smtClean="0">
                <a:latin typeface="HP Simplified" pitchFamily="34" charset="0"/>
                <a:cs typeface="Arial" pitchFamily="34" charset="0"/>
              </a:rPr>
              <a:t>Attempts to obtain an in-depth understanding of a product for intellectual purposes. </a:t>
            </a:r>
            <a:endParaRPr lang="en-US" dirty="0">
              <a:latin typeface="HP Simplified" pitchFamily="34" charset="0"/>
              <a:cs typeface="Arial" pitchFamily="34" charset="0"/>
            </a:endParaRPr>
          </a:p>
        </p:txBody>
      </p:sp>
      <p:sp>
        <p:nvSpPr>
          <p:cNvPr id="15" name="TextBox 14"/>
          <p:cNvSpPr txBox="1"/>
          <p:nvPr/>
        </p:nvSpPr>
        <p:spPr>
          <a:xfrm>
            <a:off x="4716016" y="3212976"/>
            <a:ext cx="4248472" cy="1292662"/>
          </a:xfrm>
          <a:prstGeom prst="rect">
            <a:avLst/>
          </a:prstGeom>
          <a:noFill/>
        </p:spPr>
        <p:txBody>
          <a:bodyPr wrap="square" rtlCol="0">
            <a:spAutoFit/>
          </a:bodyPr>
          <a:lstStyle/>
          <a:p>
            <a:r>
              <a:rPr lang="en-US" sz="2400" b="1" dirty="0" smtClean="0">
                <a:latin typeface="HP Simplified" pitchFamily="34" charset="0"/>
                <a:cs typeface="Arial" pitchFamily="34" charset="0"/>
              </a:rPr>
              <a:t>Cost Reduction</a:t>
            </a:r>
            <a:r>
              <a:rPr lang="en-US" sz="2400" dirty="0" smtClean="0">
                <a:latin typeface="HP Simplified" pitchFamily="34" charset="0"/>
                <a:cs typeface="Arial" pitchFamily="34" charset="0"/>
              </a:rPr>
              <a:t> </a:t>
            </a:r>
          </a:p>
          <a:p>
            <a:r>
              <a:rPr lang="en-US" dirty="0" smtClean="0">
                <a:latin typeface="HP Simplified" pitchFamily="34" charset="0"/>
                <a:cs typeface="Arial" pitchFamily="34" charset="0"/>
              </a:rPr>
              <a:t>Evaluates the product and/or manufacturing methods in search of cost savings.</a:t>
            </a:r>
            <a:endParaRPr lang="en-US" dirty="0">
              <a:latin typeface="HP Simplified" pitchFamily="34" charset="0"/>
              <a:cs typeface="Arial" pitchFamily="34" charset="0"/>
            </a:endParaRPr>
          </a:p>
        </p:txBody>
      </p:sp>
      <p:sp>
        <p:nvSpPr>
          <p:cNvPr id="17" name="TextBox 16"/>
          <p:cNvSpPr txBox="1"/>
          <p:nvPr/>
        </p:nvSpPr>
        <p:spPr>
          <a:xfrm>
            <a:off x="4716016" y="4365104"/>
            <a:ext cx="4248472" cy="1015663"/>
          </a:xfrm>
          <a:prstGeom prst="rect">
            <a:avLst/>
          </a:prstGeom>
          <a:noFill/>
        </p:spPr>
        <p:txBody>
          <a:bodyPr wrap="square" rtlCol="0">
            <a:spAutoFit/>
          </a:bodyPr>
          <a:lstStyle/>
          <a:p>
            <a:r>
              <a:rPr lang="en-US" sz="2400" b="1" dirty="0" smtClean="0">
                <a:latin typeface="HP Simplified" pitchFamily="34" charset="0"/>
                <a:cs typeface="Arial" pitchFamily="34" charset="0"/>
              </a:rPr>
              <a:t>Benchmarking</a:t>
            </a:r>
            <a:endParaRPr lang="en-US" dirty="0">
              <a:latin typeface="HP Simplified" pitchFamily="34" charset="0"/>
              <a:cs typeface="Arial" pitchFamily="34" charset="0"/>
            </a:endParaRPr>
          </a:p>
          <a:p>
            <a:r>
              <a:rPr lang="en-US" dirty="0" smtClean="0">
                <a:latin typeface="HP Simplified" pitchFamily="34" charset="0"/>
                <a:cs typeface="Arial" pitchFamily="34" charset="0"/>
              </a:rPr>
              <a:t> Is often useful for comparing a group of products in a detailed manner.</a:t>
            </a:r>
          </a:p>
        </p:txBody>
      </p:sp>
      <p:sp>
        <p:nvSpPr>
          <p:cNvPr id="18" name="TextBox 17"/>
          <p:cNvSpPr txBox="1"/>
          <p:nvPr/>
        </p:nvSpPr>
        <p:spPr>
          <a:xfrm>
            <a:off x="4716016" y="5301208"/>
            <a:ext cx="4176464" cy="1015663"/>
          </a:xfrm>
          <a:prstGeom prst="rect">
            <a:avLst/>
          </a:prstGeom>
          <a:noFill/>
        </p:spPr>
        <p:txBody>
          <a:bodyPr wrap="square" rtlCol="0">
            <a:spAutoFit/>
          </a:bodyPr>
          <a:lstStyle/>
          <a:p>
            <a:r>
              <a:rPr lang="en-US" sz="2400" b="1" dirty="0" smtClean="0">
                <a:latin typeface="HP Simplified" pitchFamily="34" charset="0"/>
                <a:cs typeface="Arial" pitchFamily="34" charset="0"/>
              </a:rPr>
              <a:t>Evaluating Competitors</a:t>
            </a:r>
          </a:p>
          <a:p>
            <a:r>
              <a:rPr lang="en-US" dirty="0">
                <a:latin typeface="HP Simplified" pitchFamily="34" charset="0"/>
                <a:cs typeface="Arial" pitchFamily="34" charset="0"/>
              </a:rPr>
              <a:t>E</a:t>
            </a:r>
            <a:r>
              <a:rPr lang="en-US" dirty="0" smtClean="0">
                <a:latin typeface="HP Simplified" pitchFamily="34" charset="0"/>
                <a:cs typeface="Arial" pitchFamily="34" charset="0"/>
              </a:rPr>
              <a:t>xamine patent violation , analyze the product for cloning , design modification.</a:t>
            </a:r>
          </a:p>
        </p:txBody>
      </p:sp>
      <p:sp>
        <p:nvSpPr>
          <p:cNvPr id="13" name="Footer Placeholder 12"/>
          <p:cNvSpPr>
            <a:spLocks noGrp="1"/>
          </p:cNvSpPr>
          <p:nvPr>
            <p:ph type="ftr" sz="quarter" idx="11"/>
          </p:nvPr>
        </p:nvSpPr>
        <p:spPr/>
        <p:txBody>
          <a:bodyPr/>
          <a:lstStyle/>
          <a:p>
            <a:pPr>
              <a:defRPr/>
            </a:pPr>
            <a:r>
              <a:rPr lang="en-US" dirty="0" smtClean="0"/>
              <a:t>Maja Kuna-Parrish (EUMETSAT) </a:t>
            </a:r>
          </a:p>
          <a:p>
            <a:pPr>
              <a:defRPr/>
            </a:pPr>
            <a:r>
              <a:rPr lang="en-US" dirty="0" err="1" smtClean="0"/>
              <a:t>CALMet</a:t>
            </a:r>
            <a:r>
              <a:rPr lang="en-US" dirty="0" smtClean="0"/>
              <a:t> 2015</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8760"/>
            <a:ext cx="9144000" cy="21602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5"/>
          <p:cNvSpPr txBox="1">
            <a:spLocks noChangeArrowheads="1"/>
          </p:cNvSpPr>
          <p:nvPr/>
        </p:nvSpPr>
        <p:spPr bwMode="auto">
          <a:xfrm>
            <a:off x="467544" y="260648"/>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Reverse engineering</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graphicFrame>
        <p:nvGraphicFramePr>
          <p:cNvPr id="6" name="Diagram 5"/>
          <p:cNvGraphicFramePr/>
          <p:nvPr/>
        </p:nvGraphicFramePr>
        <p:xfrm>
          <a:off x="216024" y="3413224"/>
          <a:ext cx="8748464"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115616" y="1556792"/>
            <a:ext cx="7056784" cy="1569660"/>
          </a:xfrm>
          <a:prstGeom prst="rect">
            <a:avLst/>
          </a:prstGeom>
          <a:noFill/>
        </p:spPr>
        <p:txBody>
          <a:bodyPr wrap="square" rtlCol="0">
            <a:spAutoFit/>
          </a:bodyPr>
          <a:lstStyle/>
          <a:p>
            <a:r>
              <a:rPr lang="en-US" sz="3200" dirty="0" smtClean="0">
                <a:latin typeface="HP Simplified" pitchFamily="34" charset="0"/>
              </a:rPr>
              <a:t>“Process of information </a:t>
            </a:r>
            <a:r>
              <a:rPr lang="en-US" sz="3200" dirty="0">
                <a:latin typeface="HP Simplified" pitchFamily="34" charset="0"/>
              </a:rPr>
              <a:t>getting and analysis from </a:t>
            </a:r>
            <a:r>
              <a:rPr lang="en-US" sz="3200" b="1" dirty="0">
                <a:latin typeface="HP Simplified" pitchFamily="34" charset="0"/>
              </a:rPr>
              <a:t>existent </a:t>
            </a:r>
            <a:r>
              <a:rPr lang="en-US" sz="3200" b="1" dirty="0" smtClean="0">
                <a:latin typeface="HP Simplified" pitchFamily="34" charset="0"/>
              </a:rPr>
              <a:t>systems</a:t>
            </a:r>
            <a:r>
              <a:rPr lang="en-US" sz="3200" dirty="0" smtClean="0">
                <a:latin typeface="HP Simplified" pitchFamily="34" charset="0"/>
              </a:rPr>
              <a:t>, in </a:t>
            </a:r>
            <a:r>
              <a:rPr lang="en-US" sz="3200" dirty="0">
                <a:latin typeface="HP Simplified" pitchFamily="34" charset="0"/>
              </a:rPr>
              <a:t>order to </a:t>
            </a:r>
            <a:r>
              <a:rPr lang="en-US" sz="3200" dirty="0" smtClean="0">
                <a:latin typeface="HP Simplified" pitchFamily="34" charset="0"/>
              </a:rPr>
              <a:t>optimize systems </a:t>
            </a:r>
            <a:r>
              <a:rPr lang="en-US" sz="3200" dirty="0">
                <a:latin typeface="HP Simplified" pitchFamily="34" charset="0"/>
              </a:rPr>
              <a:t>being developed.”</a:t>
            </a:r>
          </a:p>
        </p:txBody>
      </p:sp>
      <p:sp>
        <p:nvSpPr>
          <p:cNvPr id="9" name="Footer Placeholder 8"/>
          <p:cNvSpPr>
            <a:spLocks noGrp="1"/>
          </p:cNvSpPr>
          <p:nvPr>
            <p:ph type="ftr" sz="quarter" idx="11"/>
          </p:nvPr>
        </p:nvSpPr>
        <p:spPr/>
        <p:txBody>
          <a:bodyPr/>
          <a:lstStyle/>
          <a:p>
            <a:pPr>
              <a:defRPr/>
            </a:pPr>
            <a:r>
              <a:rPr lang="en-US" dirty="0" smtClean="0"/>
              <a:t>Maja Kuna-Parrish (EUMETSAT) </a:t>
            </a:r>
          </a:p>
          <a:p>
            <a:pPr>
              <a:defRPr/>
            </a:pPr>
            <a:r>
              <a:rPr lang="en-US" dirty="0" err="1" smtClean="0"/>
              <a:t>CALMet</a:t>
            </a:r>
            <a:r>
              <a:rPr lang="en-US" dirty="0" smtClean="0"/>
              <a:t> 2015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27584" y="1340768"/>
            <a:ext cx="7416824" cy="35283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srcRect l="20668" t="27439" r="41229" b="29217"/>
          <a:stretch>
            <a:fillRect/>
          </a:stretch>
        </p:blipFill>
        <p:spPr bwMode="auto">
          <a:xfrm>
            <a:off x="5713413" y="3140968"/>
            <a:ext cx="2025606" cy="1296144"/>
          </a:xfrm>
          <a:prstGeom prst="rect">
            <a:avLst/>
          </a:prstGeom>
          <a:noFill/>
          <a:ln w="9525">
            <a:solidFill>
              <a:schemeClr val="tx2">
                <a:lumMod val="20000"/>
                <a:lumOff val="80000"/>
              </a:schemeClr>
            </a:solidFill>
            <a:miter lim="800000"/>
            <a:headEnd/>
            <a:tailEnd/>
          </a:ln>
        </p:spPr>
      </p:pic>
      <p:pic>
        <p:nvPicPr>
          <p:cNvPr id="33799" name="Picture 7" descr="C:\Users\Kuna\Documents\EUMETCAL_2015\Reversed Engeeniring\Pentax_K1000.jpg"/>
          <p:cNvPicPr>
            <a:picLocks noChangeAspect="1" noChangeArrowheads="1"/>
          </p:cNvPicPr>
          <p:nvPr/>
        </p:nvPicPr>
        <p:blipFill>
          <a:blip r:embed="rId4" cstate="print"/>
          <a:srcRect/>
          <a:stretch>
            <a:fillRect/>
          </a:stretch>
        </p:blipFill>
        <p:spPr bwMode="auto">
          <a:xfrm>
            <a:off x="3706571" y="3140968"/>
            <a:ext cx="1794068" cy="1440160"/>
          </a:xfrm>
          <a:prstGeom prst="rect">
            <a:avLst/>
          </a:prstGeom>
          <a:noFill/>
        </p:spPr>
      </p:pic>
      <p:sp>
        <p:nvSpPr>
          <p:cNvPr id="18" name="Rectangle 17"/>
          <p:cNvSpPr/>
          <p:nvPr/>
        </p:nvSpPr>
        <p:spPr>
          <a:xfrm>
            <a:off x="395536" y="5013176"/>
            <a:ext cx="8352928" cy="8640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5"/>
          <p:cNvSpPr txBox="1">
            <a:spLocks noChangeArrowheads="1"/>
          </p:cNvSpPr>
          <p:nvPr/>
        </p:nvSpPr>
        <p:spPr bwMode="auto">
          <a:xfrm>
            <a:off x="251520" y="260350"/>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How does it Work?</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pic>
        <p:nvPicPr>
          <p:cNvPr id="7" name="Picture 2" descr="C:\Users\Kuna\Downloads\16709978628_7513a26e29_h.jpg"/>
          <p:cNvPicPr>
            <a:picLocks noChangeAspect="1" noChangeArrowheads="1"/>
          </p:cNvPicPr>
          <p:nvPr/>
        </p:nvPicPr>
        <p:blipFill>
          <a:blip r:embed="rId5" cstate="print"/>
          <a:srcRect/>
          <a:stretch>
            <a:fillRect/>
          </a:stretch>
        </p:blipFill>
        <p:spPr bwMode="auto">
          <a:xfrm>
            <a:off x="5650787" y="1556792"/>
            <a:ext cx="2161573" cy="1440160"/>
          </a:xfrm>
          <a:prstGeom prst="rect">
            <a:avLst/>
          </a:prstGeom>
          <a:noFill/>
          <a:ln w="9525">
            <a:noFill/>
            <a:miter lim="800000"/>
            <a:headEnd/>
            <a:tailEnd/>
          </a:ln>
        </p:spPr>
      </p:pic>
      <p:pic>
        <p:nvPicPr>
          <p:cNvPr id="33795" name="Picture 3" descr="C:\Users\Kuna\Downloads\14599057004_984399e790_o.jpg"/>
          <p:cNvPicPr>
            <a:picLocks noChangeAspect="1" noChangeArrowheads="1"/>
          </p:cNvPicPr>
          <p:nvPr/>
        </p:nvPicPr>
        <p:blipFill>
          <a:blip r:embed="rId6" cstate="print"/>
          <a:srcRect/>
          <a:stretch>
            <a:fillRect/>
          </a:stretch>
        </p:blipFill>
        <p:spPr bwMode="auto">
          <a:xfrm>
            <a:off x="1546331" y="1628800"/>
            <a:ext cx="2011362" cy="1341438"/>
          </a:xfrm>
          <a:prstGeom prst="rect">
            <a:avLst/>
          </a:prstGeom>
          <a:noFill/>
        </p:spPr>
      </p:pic>
      <p:pic>
        <p:nvPicPr>
          <p:cNvPr id="33797" name="Picture 5" descr="C:\Users\Kuna\Documents\EUMETCAL_2015\Reversed Engeeniring\800px-Four-rotor-enigma.jpg"/>
          <p:cNvPicPr>
            <a:picLocks noChangeAspect="1" noChangeArrowheads="1"/>
          </p:cNvPicPr>
          <p:nvPr/>
        </p:nvPicPr>
        <p:blipFill>
          <a:blip r:embed="rId7" cstate="print"/>
          <a:srcRect t="8352" b="5347"/>
          <a:stretch>
            <a:fillRect/>
          </a:stretch>
        </p:blipFill>
        <p:spPr bwMode="auto">
          <a:xfrm>
            <a:off x="3634563" y="1556792"/>
            <a:ext cx="1872208" cy="1462187"/>
          </a:xfrm>
          <a:prstGeom prst="rect">
            <a:avLst/>
          </a:prstGeom>
          <a:noFill/>
        </p:spPr>
      </p:pic>
      <p:pic>
        <p:nvPicPr>
          <p:cNvPr id="33798" name="Picture 6" descr="C:\Users\Kuna\Documents\EUMETCAL_2015\Reversed Engeeniring\7910370882_39d180fb66_z.jpg"/>
          <p:cNvPicPr>
            <a:picLocks noChangeAspect="1" noChangeArrowheads="1"/>
          </p:cNvPicPr>
          <p:nvPr/>
        </p:nvPicPr>
        <p:blipFill>
          <a:blip r:embed="rId8" cstate="print"/>
          <a:srcRect/>
          <a:stretch>
            <a:fillRect/>
          </a:stretch>
        </p:blipFill>
        <p:spPr bwMode="auto">
          <a:xfrm>
            <a:off x="1619672" y="3140968"/>
            <a:ext cx="1920215" cy="1440161"/>
          </a:xfrm>
          <a:prstGeom prst="rect">
            <a:avLst/>
          </a:prstGeom>
          <a:noFill/>
        </p:spPr>
      </p:pic>
      <p:sp>
        <p:nvSpPr>
          <p:cNvPr id="24" name="Rectangle 23"/>
          <p:cNvSpPr/>
          <p:nvPr/>
        </p:nvSpPr>
        <p:spPr>
          <a:xfrm>
            <a:off x="611560" y="5158933"/>
            <a:ext cx="7992888" cy="646331"/>
          </a:xfrm>
          <a:prstGeom prst="rect">
            <a:avLst/>
          </a:prstGeom>
        </p:spPr>
        <p:txBody>
          <a:bodyPr wrap="square">
            <a:spAutoFit/>
          </a:bodyPr>
          <a:lstStyle/>
          <a:p>
            <a:pPr eaLnBrk="0" hangingPunct="0">
              <a:spcBef>
                <a:spcPct val="30000"/>
              </a:spcBef>
              <a:defRPr/>
            </a:pPr>
            <a:r>
              <a:rPr lang="en-US" dirty="0">
                <a:latin typeface="HP Simplified" pitchFamily="34" charset="0"/>
              </a:rPr>
              <a:t>Reverse engineering </a:t>
            </a:r>
            <a:r>
              <a:rPr lang="en-US" dirty="0" smtClean="0">
                <a:latin typeface="HP Simplified" pitchFamily="34" charset="0"/>
              </a:rPr>
              <a:t>could be applied in </a:t>
            </a:r>
            <a:r>
              <a:rPr lang="en-US" dirty="0">
                <a:latin typeface="HP Simplified" pitchFamily="34" charset="0"/>
              </a:rPr>
              <a:t>many different fields, software, mechanics, </a:t>
            </a:r>
            <a:r>
              <a:rPr lang="en-US" dirty="0" smtClean="0">
                <a:latin typeface="HP Simplified" pitchFamily="34" charset="0"/>
              </a:rPr>
              <a:t>cognitive science, espionage</a:t>
            </a:r>
            <a:r>
              <a:rPr lang="en-US" dirty="0">
                <a:latin typeface="HP Simplified" pitchFamily="34" charset="0"/>
              </a:rPr>
              <a:t>…</a:t>
            </a:r>
          </a:p>
        </p:txBody>
      </p:sp>
      <p:sp>
        <p:nvSpPr>
          <p:cNvPr id="12" name="Footer Placeholder 11"/>
          <p:cNvSpPr>
            <a:spLocks noGrp="1"/>
          </p:cNvSpPr>
          <p:nvPr>
            <p:ph type="ftr" sz="quarter" idx="11"/>
          </p:nvPr>
        </p:nvSpPr>
        <p:spPr/>
        <p:txBody>
          <a:bodyPr/>
          <a:lstStyle/>
          <a:p>
            <a:pPr>
              <a:defRPr/>
            </a:pPr>
            <a:r>
              <a:rPr lang="en-US" dirty="0" smtClean="0"/>
              <a:t>Maja Kuna-Parrish (EUMETSAT) </a:t>
            </a:r>
          </a:p>
          <a:p>
            <a:pPr>
              <a:defRPr/>
            </a:pPr>
            <a:r>
              <a:rPr lang="en-US" dirty="0" err="1" smtClean="0"/>
              <a:t>CALMet</a:t>
            </a:r>
            <a:r>
              <a:rPr lang="en-US" dirty="0" smtClean="0"/>
              <a:t> 2015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l="47596" t="27439" r="28538" b="41859"/>
          <a:stretch>
            <a:fillRect/>
          </a:stretch>
        </p:blipFill>
        <p:spPr bwMode="auto">
          <a:xfrm>
            <a:off x="1547664" y="3068960"/>
            <a:ext cx="1691680" cy="1224136"/>
          </a:xfrm>
          <a:prstGeom prst="rect">
            <a:avLst/>
          </a:prstGeom>
          <a:noFill/>
          <a:ln w="9525">
            <a:noFill/>
            <a:miter lim="800000"/>
            <a:headEnd/>
            <a:tailEnd/>
          </a:ln>
        </p:spPr>
      </p:pic>
      <p:sp>
        <p:nvSpPr>
          <p:cNvPr id="4" name="TextBox 5"/>
          <p:cNvSpPr txBox="1">
            <a:spLocks noChangeArrowheads="1"/>
          </p:cNvSpPr>
          <p:nvPr/>
        </p:nvSpPr>
        <p:spPr bwMode="auto">
          <a:xfrm>
            <a:off x="251520" y="260350"/>
            <a:ext cx="8892480"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Why you may want to know how the learning environment works?</a:t>
            </a:r>
            <a:endParaRPr lang="en-US" sz="3600" dirty="0">
              <a:solidFill>
                <a:srgbClr val="FF0000"/>
              </a:solidFill>
              <a:latin typeface="Orator Std" pitchFamily="49" charset="0"/>
            </a:endParaRPr>
          </a:p>
        </p:txBody>
      </p:sp>
      <p:sp>
        <p:nvSpPr>
          <p:cNvPr id="6" name="Rectangle 5"/>
          <p:cNvSpPr/>
          <p:nvPr/>
        </p:nvSpPr>
        <p:spPr>
          <a:xfrm>
            <a:off x="3347864" y="1484784"/>
            <a:ext cx="5472608" cy="482453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0" name="Picture 2"/>
          <p:cNvPicPr>
            <a:picLocks noChangeAspect="1" noChangeArrowheads="1"/>
          </p:cNvPicPr>
          <p:nvPr/>
        </p:nvPicPr>
        <p:blipFill>
          <a:blip r:embed="rId3" cstate="print"/>
          <a:srcRect l="20668" t="43693" r="59014" b="29217"/>
          <a:stretch>
            <a:fillRect/>
          </a:stretch>
        </p:blipFill>
        <p:spPr bwMode="auto">
          <a:xfrm>
            <a:off x="107504" y="2780928"/>
            <a:ext cx="1440160" cy="108012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 name="Picture 2"/>
          <p:cNvPicPr>
            <a:picLocks noChangeAspect="1" noChangeArrowheads="1"/>
          </p:cNvPicPr>
          <p:nvPr/>
        </p:nvPicPr>
        <p:blipFill>
          <a:blip r:embed="rId3" cstate="print"/>
          <a:srcRect l="30709" t="43483" r="40847" b="29217"/>
          <a:stretch>
            <a:fillRect/>
          </a:stretch>
        </p:blipFill>
        <p:spPr bwMode="auto">
          <a:xfrm>
            <a:off x="683568" y="1916832"/>
            <a:ext cx="2016224" cy="108850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3" cstate="print"/>
          <a:srcRect l="20668" t="27439" r="51124" b="49504"/>
          <a:stretch>
            <a:fillRect/>
          </a:stretch>
        </p:blipFill>
        <p:spPr bwMode="auto">
          <a:xfrm>
            <a:off x="251520" y="4005064"/>
            <a:ext cx="1999456" cy="91933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0" name="Picture 2"/>
          <p:cNvPicPr>
            <a:picLocks noChangeAspect="1" noChangeArrowheads="1"/>
          </p:cNvPicPr>
          <p:nvPr/>
        </p:nvPicPr>
        <p:blipFill>
          <a:blip r:embed="rId3" cstate="print"/>
          <a:srcRect l="59271" t="47305" r="28538" b="29217"/>
          <a:stretch>
            <a:fillRect/>
          </a:stretch>
        </p:blipFill>
        <p:spPr bwMode="auto">
          <a:xfrm>
            <a:off x="1835696" y="4509120"/>
            <a:ext cx="864096" cy="93610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 name="TextBox 11"/>
          <p:cNvSpPr txBox="1"/>
          <p:nvPr/>
        </p:nvSpPr>
        <p:spPr>
          <a:xfrm>
            <a:off x="3419872" y="1488266"/>
            <a:ext cx="5256584" cy="1292662"/>
          </a:xfrm>
          <a:prstGeom prst="rect">
            <a:avLst/>
          </a:prstGeom>
          <a:noFill/>
        </p:spPr>
        <p:txBody>
          <a:bodyPr wrap="square" rtlCol="0">
            <a:spAutoFit/>
          </a:bodyPr>
          <a:lstStyle/>
          <a:p>
            <a:r>
              <a:rPr lang="en-US" sz="2400" b="1" dirty="0">
                <a:latin typeface="HP Simplified" pitchFamily="34" charset="0"/>
                <a:cs typeface="Arial" pitchFamily="34" charset="0"/>
              </a:rPr>
              <a:t>Quality </a:t>
            </a:r>
            <a:r>
              <a:rPr lang="en-US" sz="2400" b="1" dirty="0" smtClean="0">
                <a:latin typeface="HP Simplified" pitchFamily="34" charset="0"/>
                <a:cs typeface="Arial" pitchFamily="34" charset="0"/>
              </a:rPr>
              <a:t>Improvement</a:t>
            </a:r>
          </a:p>
          <a:p>
            <a:r>
              <a:rPr lang="en-US" dirty="0" smtClean="0">
                <a:latin typeface="HP Simplified" pitchFamily="34" charset="0"/>
                <a:cs typeface="Arial" pitchFamily="34" charset="0"/>
              </a:rPr>
              <a:t>We have been teaching one course for some time. We are able to tell the impact of the course and find ways of improvement.</a:t>
            </a:r>
            <a:endParaRPr lang="en-US" dirty="0">
              <a:latin typeface="HP Simplified" pitchFamily="34" charset="0"/>
              <a:cs typeface="Arial" pitchFamily="34" charset="0"/>
            </a:endParaRPr>
          </a:p>
        </p:txBody>
      </p:sp>
      <p:sp>
        <p:nvSpPr>
          <p:cNvPr id="13" name="TextBox 12"/>
          <p:cNvSpPr txBox="1"/>
          <p:nvPr/>
        </p:nvSpPr>
        <p:spPr>
          <a:xfrm>
            <a:off x="3419872" y="2636912"/>
            <a:ext cx="5328592" cy="1846659"/>
          </a:xfrm>
          <a:prstGeom prst="rect">
            <a:avLst/>
          </a:prstGeom>
          <a:noFill/>
        </p:spPr>
        <p:txBody>
          <a:bodyPr wrap="square" rtlCol="0">
            <a:spAutoFit/>
          </a:bodyPr>
          <a:lstStyle/>
          <a:p>
            <a:r>
              <a:rPr lang="en-US" sz="2400" b="1" dirty="0" smtClean="0">
                <a:latin typeface="HP Simplified" pitchFamily="34" charset="0"/>
                <a:cs typeface="Arial" pitchFamily="34" charset="0"/>
              </a:rPr>
              <a:t>Pure Understanding</a:t>
            </a:r>
          </a:p>
          <a:p>
            <a:r>
              <a:rPr lang="en-US" dirty="0" smtClean="0">
                <a:latin typeface="HP Simplified" pitchFamily="34" charset="0"/>
                <a:cs typeface="Arial" pitchFamily="34" charset="0"/>
              </a:rPr>
              <a:t>Somebody else taught this course in the past. We would like to gain understanding. Or you know this course works well and you would like to apply it to other courses. Or your are planning to change learning solution.</a:t>
            </a:r>
            <a:endParaRPr lang="en-US" dirty="0">
              <a:latin typeface="HP Simplified" pitchFamily="34" charset="0"/>
              <a:cs typeface="Arial" pitchFamily="34" charset="0"/>
            </a:endParaRPr>
          </a:p>
        </p:txBody>
      </p:sp>
      <p:sp>
        <p:nvSpPr>
          <p:cNvPr id="14" name="TextBox 13"/>
          <p:cNvSpPr txBox="1"/>
          <p:nvPr/>
        </p:nvSpPr>
        <p:spPr>
          <a:xfrm>
            <a:off x="3347864" y="4365104"/>
            <a:ext cx="5184576" cy="1015663"/>
          </a:xfrm>
          <a:prstGeom prst="rect">
            <a:avLst/>
          </a:prstGeom>
          <a:noFill/>
        </p:spPr>
        <p:txBody>
          <a:bodyPr wrap="square" rtlCol="0">
            <a:spAutoFit/>
          </a:bodyPr>
          <a:lstStyle/>
          <a:p>
            <a:r>
              <a:rPr lang="en-US" sz="2400" b="1" dirty="0" smtClean="0">
                <a:latin typeface="HP Simplified" pitchFamily="34" charset="0"/>
                <a:cs typeface="Arial" pitchFamily="34" charset="0"/>
              </a:rPr>
              <a:t>Cost Reduction</a:t>
            </a:r>
            <a:r>
              <a:rPr lang="en-US" sz="2400" dirty="0" smtClean="0">
                <a:latin typeface="HP Simplified" pitchFamily="34" charset="0"/>
                <a:cs typeface="Arial" pitchFamily="34" charset="0"/>
              </a:rPr>
              <a:t> </a:t>
            </a:r>
          </a:p>
          <a:p>
            <a:r>
              <a:rPr lang="en-US" dirty="0" smtClean="0">
                <a:latin typeface="HP Simplified" pitchFamily="34" charset="0"/>
                <a:cs typeface="Arial" pitchFamily="34" charset="0"/>
              </a:rPr>
              <a:t>Can we improve the efficiency of the course? Time required? Delivery methods?</a:t>
            </a:r>
          </a:p>
        </p:txBody>
      </p:sp>
      <p:sp>
        <p:nvSpPr>
          <p:cNvPr id="16" name="TextBox 15"/>
          <p:cNvSpPr txBox="1"/>
          <p:nvPr/>
        </p:nvSpPr>
        <p:spPr>
          <a:xfrm>
            <a:off x="3347864" y="5301208"/>
            <a:ext cx="5112568" cy="1015663"/>
          </a:xfrm>
          <a:prstGeom prst="rect">
            <a:avLst/>
          </a:prstGeom>
          <a:noFill/>
        </p:spPr>
        <p:txBody>
          <a:bodyPr wrap="square" rtlCol="0">
            <a:spAutoFit/>
          </a:bodyPr>
          <a:lstStyle/>
          <a:p>
            <a:r>
              <a:rPr lang="en-US" sz="2400" b="1" dirty="0" smtClean="0">
                <a:latin typeface="HP Simplified" pitchFamily="34" charset="0"/>
                <a:cs typeface="Arial" pitchFamily="34" charset="0"/>
              </a:rPr>
              <a:t>Evaluating Competitors</a:t>
            </a:r>
          </a:p>
          <a:p>
            <a:r>
              <a:rPr lang="en-US" dirty="0" smtClean="0">
                <a:latin typeface="HP Simplified" pitchFamily="34" charset="0"/>
                <a:cs typeface="Arial" pitchFamily="34" charset="0"/>
              </a:rPr>
              <a:t>Somebody else is teaching a similar course. How do they do it? Is it better?</a:t>
            </a:r>
          </a:p>
        </p:txBody>
      </p:sp>
      <p:sp>
        <p:nvSpPr>
          <p:cNvPr id="17" name="TextBox 5"/>
          <p:cNvSpPr txBox="1">
            <a:spLocks noChangeArrowheads="1"/>
          </p:cNvSpPr>
          <p:nvPr/>
        </p:nvSpPr>
        <p:spPr bwMode="auto">
          <a:xfrm>
            <a:off x="323528" y="5877272"/>
            <a:ext cx="2915816" cy="646331"/>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And more… </a:t>
            </a:r>
            <a:endParaRPr lang="en-US" sz="3600" dirty="0">
              <a:solidFill>
                <a:srgbClr val="FF0000"/>
              </a:solidFill>
              <a:latin typeface="Orator Std" pitchFamily="49" charset="0"/>
            </a:endParaRPr>
          </a:p>
        </p:txBody>
      </p:sp>
      <p:sp>
        <p:nvSpPr>
          <p:cNvPr id="15" name="Footer Placeholder 14"/>
          <p:cNvSpPr>
            <a:spLocks noGrp="1"/>
          </p:cNvSpPr>
          <p:nvPr>
            <p:ph type="ftr" sz="quarter" idx="11"/>
          </p:nvPr>
        </p:nvSpPr>
        <p:spPr/>
        <p:txBody>
          <a:bodyPr/>
          <a:lstStyle/>
          <a:p>
            <a:pPr>
              <a:defRPr/>
            </a:pPr>
            <a:r>
              <a:rPr lang="en-US" dirty="0" smtClean="0"/>
              <a:t>Maja Kuna-Parrish (EUMETSAT) </a:t>
            </a:r>
          </a:p>
          <a:p>
            <a:pPr>
              <a:defRPr/>
            </a:pPr>
            <a:r>
              <a:rPr lang="en-US" dirty="0" err="1" smtClean="0"/>
              <a:t>CALMet</a:t>
            </a:r>
            <a:r>
              <a:rPr lang="en-US" dirty="0" smtClean="0"/>
              <a:t> 2015</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l="47596" t="27439" r="28538" b="41859"/>
          <a:stretch>
            <a:fillRect/>
          </a:stretch>
        </p:blipFill>
        <p:spPr bwMode="auto">
          <a:xfrm>
            <a:off x="1547664" y="3284984"/>
            <a:ext cx="1691680" cy="1224136"/>
          </a:xfrm>
          <a:prstGeom prst="rect">
            <a:avLst/>
          </a:prstGeom>
          <a:noFill/>
          <a:ln w="9525">
            <a:noFill/>
            <a:miter lim="800000"/>
            <a:headEnd/>
            <a:tailEnd/>
          </a:ln>
        </p:spPr>
      </p:pic>
      <p:sp>
        <p:nvSpPr>
          <p:cNvPr id="4" name="TextBox 5"/>
          <p:cNvSpPr txBox="1">
            <a:spLocks noChangeArrowheads="1"/>
          </p:cNvSpPr>
          <p:nvPr/>
        </p:nvSpPr>
        <p:spPr bwMode="auto">
          <a:xfrm>
            <a:off x="251520" y="260350"/>
            <a:ext cx="8892480"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Why you may want to know how the learning environment works?</a:t>
            </a:r>
            <a:endParaRPr lang="en-US" sz="3600" dirty="0">
              <a:solidFill>
                <a:srgbClr val="FF0000"/>
              </a:solidFill>
              <a:latin typeface="Orator Std" pitchFamily="49" charset="0"/>
            </a:endParaRPr>
          </a:p>
        </p:txBody>
      </p:sp>
      <p:sp>
        <p:nvSpPr>
          <p:cNvPr id="6" name="Rectangle 5"/>
          <p:cNvSpPr/>
          <p:nvPr/>
        </p:nvSpPr>
        <p:spPr>
          <a:xfrm>
            <a:off x="3347864" y="1988840"/>
            <a:ext cx="5472608" cy="38884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0" name="Picture 2"/>
          <p:cNvPicPr>
            <a:picLocks noChangeAspect="1" noChangeArrowheads="1"/>
          </p:cNvPicPr>
          <p:nvPr/>
        </p:nvPicPr>
        <p:blipFill>
          <a:blip r:embed="rId3" cstate="print"/>
          <a:srcRect l="20668" t="43693" r="59014" b="29217"/>
          <a:stretch>
            <a:fillRect/>
          </a:stretch>
        </p:blipFill>
        <p:spPr bwMode="auto">
          <a:xfrm>
            <a:off x="107504" y="2996952"/>
            <a:ext cx="1440160" cy="108012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 name="Picture 2"/>
          <p:cNvPicPr>
            <a:picLocks noChangeAspect="1" noChangeArrowheads="1"/>
          </p:cNvPicPr>
          <p:nvPr/>
        </p:nvPicPr>
        <p:blipFill>
          <a:blip r:embed="rId3" cstate="print"/>
          <a:srcRect l="30709" t="43483" r="40847" b="29217"/>
          <a:stretch>
            <a:fillRect/>
          </a:stretch>
        </p:blipFill>
        <p:spPr bwMode="auto">
          <a:xfrm>
            <a:off x="683568" y="2132856"/>
            <a:ext cx="2016224" cy="108850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3" cstate="print"/>
          <a:srcRect l="20668" t="27439" r="51124" b="49504"/>
          <a:stretch>
            <a:fillRect/>
          </a:stretch>
        </p:blipFill>
        <p:spPr bwMode="auto">
          <a:xfrm>
            <a:off x="251520" y="4221088"/>
            <a:ext cx="1999456" cy="91933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0" name="Picture 2"/>
          <p:cNvPicPr>
            <a:picLocks noChangeAspect="1" noChangeArrowheads="1"/>
          </p:cNvPicPr>
          <p:nvPr/>
        </p:nvPicPr>
        <p:blipFill>
          <a:blip r:embed="rId3" cstate="print"/>
          <a:srcRect l="59271" t="47305" r="28538" b="29217"/>
          <a:stretch>
            <a:fillRect/>
          </a:stretch>
        </p:blipFill>
        <p:spPr bwMode="auto">
          <a:xfrm>
            <a:off x="1835696" y="4725144"/>
            <a:ext cx="864096" cy="936104"/>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 name="TextBox 11"/>
          <p:cNvSpPr txBox="1"/>
          <p:nvPr/>
        </p:nvSpPr>
        <p:spPr>
          <a:xfrm>
            <a:off x="3419872" y="3382541"/>
            <a:ext cx="5256584" cy="1846659"/>
          </a:xfrm>
          <a:prstGeom prst="rect">
            <a:avLst/>
          </a:prstGeom>
          <a:noFill/>
        </p:spPr>
        <p:txBody>
          <a:bodyPr wrap="square" rtlCol="0">
            <a:spAutoFit/>
          </a:bodyPr>
          <a:lstStyle/>
          <a:p>
            <a:r>
              <a:rPr lang="en-US" sz="2400" b="1" dirty="0" smtClean="0">
                <a:latin typeface="HP Simplified" pitchFamily="34" charset="0"/>
                <a:cs typeface="Arial" pitchFamily="34" charset="0"/>
              </a:rPr>
              <a:t>Updates, changes and progress</a:t>
            </a:r>
          </a:p>
          <a:p>
            <a:r>
              <a:rPr lang="en-US" dirty="0" smtClean="0">
                <a:latin typeface="HP Simplified" pitchFamily="34" charset="0"/>
                <a:cs typeface="Arial" pitchFamily="34" charset="0"/>
              </a:rPr>
              <a:t>Changes in legal guidelines and relevant policies affecting the course.</a:t>
            </a:r>
          </a:p>
          <a:p>
            <a:r>
              <a:rPr lang="en-US" dirty="0" smtClean="0">
                <a:latin typeface="HP Simplified" pitchFamily="34" charset="0"/>
                <a:cs typeface="Arial" pitchFamily="34" charset="0"/>
              </a:rPr>
              <a:t>Progress or change in the domain field.</a:t>
            </a:r>
          </a:p>
          <a:p>
            <a:r>
              <a:rPr lang="en-US" dirty="0" smtClean="0">
                <a:latin typeface="HP Simplified" pitchFamily="34" charset="0"/>
                <a:cs typeface="Arial" pitchFamily="34" charset="0"/>
              </a:rPr>
              <a:t>Updates in teaching and learning methodologies.</a:t>
            </a:r>
          </a:p>
          <a:p>
            <a:r>
              <a:rPr lang="en-US" dirty="0" smtClean="0">
                <a:latin typeface="HP Simplified" pitchFamily="34" charset="0"/>
                <a:cs typeface="Arial" pitchFamily="34" charset="0"/>
              </a:rPr>
              <a:t>Updates in relevant technologies.</a:t>
            </a:r>
          </a:p>
        </p:txBody>
      </p:sp>
      <p:sp>
        <p:nvSpPr>
          <p:cNvPr id="18" name="TextBox 17"/>
          <p:cNvSpPr txBox="1"/>
          <p:nvPr/>
        </p:nvSpPr>
        <p:spPr>
          <a:xfrm>
            <a:off x="3419872" y="2204864"/>
            <a:ext cx="5112568" cy="1015663"/>
          </a:xfrm>
          <a:prstGeom prst="rect">
            <a:avLst/>
          </a:prstGeom>
          <a:noFill/>
        </p:spPr>
        <p:txBody>
          <a:bodyPr wrap="square" rtlCol="0">
            <a:spAutoFit/>
          </a:bodyPr>
          <a:lstStyle/>
          <a:p>
            <a:r>
              <a:rPr lang="en-US" sz="2400" b="1" dirty="0" smtClean="0">
                <a:latin typeface="HP Simplified" pitchFamily="34" charset="0"/>
                <a:cs typeface="Arial" pitchFamily="34" charset="0"/>
              </a:rPr>
              <a:t>Benchmarking</a:t>
            </a:r>
            <a:endParaRPr lang="en-US" dirty="0">
              <a:latin typeface="HP Simplified" pitchFamily="34" charset="0"/>
              <a:cs typeface="Arial" pitchFamily="34" charset="0"/>
            </a:endParaRPr>
          </a:p>
          <a:p>
            <a:r>
              <a:rPr lang="en-US" dirty="0" smtClean="0">
                <a:latin typeface="HP Simplified" pitchFamily="34" charset="0"/>
                <a:cs typeface="Arial" pitchFamily="34" charset="0"/>
              </a:rPr>
              <a:t> Assessing recourses/curricula provided by the others. Global campus.</a:t>
            </a:r>
          </a:p>
        </p:txBody>
      </p:sp>
      <p:sp>
        <p:nvSpPr>
          <p:cNvPr id="13" name="Footer Placeholder 12"/>
          <p:cNvSpPr>
            <a:spLocks noGrp="1"/>
          </p:cNvSpPr>
          <p:nvPr>
            <p:ph type="ftr" sz="quarter" idx="11"/>
          </p:nvPr>
        </p:nvSpPr>
        <p:spPr/>
        <p:txBody>
          <a:bodyPr/>
          <a:lstStyle/>
          <a:p>
            <a:pPr>
              <a:defRPr/>
            </a:pPr>
            <a:r>
              <a:rPr lang="en-US" dirty="0" smtClean="0"/>
              <a:t>Maja Kuna-Parrish (EUMETSAT) </a:t>
            </a:r>
          </a:p>
          <a:p>
            <a:pPr>
              <a:defRPr/>
            </a:pPr>
            <a:r>
              <a:rPr lang="en-US" dirty="0" err="1" smtClean="0"/>
              <a:t>CALMet</a:t>
            </a:r>
            <a:r>
              <a:rPr lang="en-US" dirty="0" smtClean="0"/>
              <a:t> 2015</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84784"/>
            <a:ext cx="9144000" cy="43204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916832"/>
            <a:ext cx="4572000"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5"/>
          <p:cNvSpPr txBox="1">
            <a:spLocks noChangeArrowheads="1"/>
          </p:cNvSpPr>
          <p:nvPr/>
        </p:nvSpPr>
        <p:spPr bwMode="auto">
          <a:xfrm>
            <a:off x="251520" y="260350"/>
            <a:ext cx="8018214" cy="1200329"/>
          </a:xfrm>
          <a:prstGeom prst="rect">
            <a:avLst/>
          </a:prstGeom>
          <a:noFill/>
          <a:ln w="9525">
            <a:noFill/>
            <a:miter lim="800000"/>
            <a:headEnd/>
            <a:tailEnd/>
          </a:ln>
        </p:spPr>
        <p:txBody>
          <a:bodyPr wrap="square">
            <a:spAutoFit/>
          </a:bodyPr>
          <a:lstStyle/>
          <a:p>
            <a:r>
              <a:rPr lang="en-US" sz="3600" dirty="0" smtClean="0">
                <a:solidFill>
                  <a:srgbClr val="FF0000"/>
                </a:solidFill>
                <a:latin typeface="Orator Std" pitchFamily="49" charset="0"/>
              </a:rPr>
              <a:t>ISD models</a:t>
            </a:r>
            <a:endParaRPr lang="en-US" sz="3600" dirty="0">
              <a:solidFill>
                <a:srgbClr val="FF0000"/>
              </a:solidFill>
              <a:latin typeface="Orator Std" pitchFamily="49" charset="0"/>
            </a:endParaRPr>
          </a:p>
          <a:p>
            <a:endParaRPr lang="en-US" sz="3600" dirty="0">
              <a:solidFill>
                <a:srgbClr val="FF0000"/>
              </a:solidFill>
              <a:latin typeface="Orator Std" pitchFamily="49" charset="0"/>
            </a:endParaRPr>
          </a:p>
        </p:txBody>
      </p:sp>
      <p:graphicFrame>
        <p:nvGraphicFramePr>
          <p:cNvPr id="5" name="Diagram 4"/>
          <p:cNvGraphicFramePr/>
          <p:nvPr/>
        </p:nvGraphicFramePr>
        <p:xfrm>
          <a:off x="0" y="1916832"/>
          <a:ext cx="475252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kemp_isd_model.jpg"/>
          <p:cNvPicPr>
            <a:picLocks noChangeAspect="1" noChangeArrowheads="1"/>
          </p:cNvPicPr>
          <p:nvPr/>
        </p:nvPicPr>
        <p:blipFill>
          <a:blip r:embed="rId8" cstate="print">
            <a:grayscl/>
          </a:blip>
          <a:srcRect/>
          <a:stretch>
            <a:fillRect/>
          </a:stretch>
        </p:blipFill>
        <p:spPr bwMode="auto">
          <a:xfrm>
            <a:off x="4367131" y="1916832"/>
            <a:ext cx="4776869" cy="3240360"/>
          </a:xfrm>
          <a:prstGeom prst="rect">
            <a:avLst/>
          </a:prstGeom>
          <a:noFill/>
        </p:spPr>
      </p:pic>
      <p:sp>
        <p:nvSpPr>
          <p:cNvPr id="8" name="TextBox 7"/>
          <p:cNvSpPr txBox="1"/>
          <p:nvPr/>
        </p:nvSpPr>
        <p:spPr>
          <a:xfrm>
            <a:off x="360040" y="5291916"/>
            <a:ext cx="4139952" cy="369332"/>
          </a:xfrm>
          <a:prstGeom prst="rect">
            <a:avLst/>
          </a:prstGeom>
          <a:noFill/>
        </p:spPr>
        <p:txBody>
          <a:bodyPr wrap="square" rtlCol="0">
            <a:spAutoFit/>
          </a:bodyPr>
          <a:lstStyle/>
          <a:p>
            <a:pPr algn="ctr"/>
            <a:r>
              <a:rPr lang="en-US" dirty="0" smtClean="0">
                <a:latin typeface="HP Simplified" pitchFamily="34" charset="0"/>
              </a:rPr>
              <a:t>ADDIE</a:t>
            </a:r>
            <a:endParaRPr lang="en-US" dirty="0">
              <a:latin typeface="HP Simplified" pitchFamily="34" charset="0"/>
            </a:endParaRPr>
          </a:p>
        </p:txBody>
      </p:sp>
      <p:sp>
        <p:nvSpPr>
          <p:cNvPr id="9" name="TextBox 8"/>
          <p:cNvSpPr txBox="1"/>
          <p:nvPr/>
        </p:nvSpPr>
        <p:spPr>
          <a:xfrm>
            <a:off x="4788024" y="5301208"/>
            <a:ext cx="4139952" cy="369332"/>
          </a:xfrm>
          <a:prstGeom prst="rect">
            <a:avLst/>
          </a:prstGeom>
          <a:noFill/>
        </p:spPr>
        <p:txBody>
          <a:bodyPr wrap="square" rtlCol="0">
            <a:spAutoFit/>
          </a:bodyPr>
          <a:lstStyle/>
          <a:p>
            <a:pPr algn="ctr"/>
            <a:r>
              <a:rPr lang="en-US" dirty="0" smtClean="0">
                <a:latin typeface="HP Simplified" pitchFamily="34" charset="0"/>
              </a:rPr>
              <a:t>Kemp</a:t>
            </a:r>
            <a:endParaRPr lang="en-US" dirty="0">
              <a:latin typeface="HP Simplified" pitchFamily="34" charset="0"/>
            </a:endParaRPr>
          </a:p>
        </p:txBody>
      </p:sp>
      <p:sp>
        <p:nvSpPr>
          <p:cNvPr id="10" name="Footer Placeholder 9"/>
          <p:cNvSpPr>
            <a:spLocks noGrp="1"/>
          </p:cNvSpPr>
          <p:nvPr>
            <p:ph type="ftr" sz="quarter" idx="11"/>
          </p:nvPr>
        </p:nvSpPr>
        <p:spPr/>
        <p:txBody>
          <a:bodyPr/>
          <a:lstStyle/>
          <a:p>
            <a:pPr>
              <a:defRPr/>
            </a:pPr>
            <a:r>
              <a:rPr lang="en-US" smtClean="0"/>
              <a:t>Maja Kuna-Parrish (EUMETSAT) CALMet 2015</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3952</TotalTime>
  <Words>3801</Words>
  <Application>Microsoft Office PowerPoint</Application>
  <PresentationFormat>On-screen Show (4:3)</PresentationFormat>
  <Paragraphs>338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Maja Kuna</dc:creator>
  <cp:lastModifiedBy>Maja Kuna</cp:lastModifiedBy>
  <cp:revision>559</cp:revision>
  <dcterms:created xsi:type="dcterms:W3CDTF">2015-05-26T14:34:41Z</dcterms:created>
  <dcterms:modified xsi:type="dcterms:W3CDTF">2015-09-07T23:01:18Z</dcterms:modified>
</cp:coreProperties>
</file>