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87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32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6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8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5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71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70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90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2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45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6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6DF27-8293-49CC-AE22-EB613B66F1BE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FC217-A85D-407E-9151-57A42EAE9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1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718" y="296825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SAC2024 Nairobi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Group 1</a:t>
            </a:r>
            <a:br>
              <a:rPr lang="en-US" dirty="0" smtClean="0"/>
            </a:br>
            <a:r>
              <a:rPr lang="en-US" dirty="0" smtClean="0"/>
              <a:t>Sudan</a:t>
            </a:r>
            <a:br>
              <a:rPr lang="en-US" dirty="0" smtClean="0"/>
            </a:br>
            <a:r>
              <a:rPr lang="en-US" dirty="0" smtClean="0"/>
              <a:t>South Sudan</a:t>
            </a:r>
            <a:br>
              <a:rPr lang="en-US" dirty="0" smtClean="0"/>
            </a:br>
            <a:r>
              <a:rPr lang="en-US" dirty="0" smtClean="0"/>
              <a:t>Gabon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04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Summery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High pressure centered in north west Africa extending to north central, Southern and western Sudan.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high pressure centered in northwest Africa, extending to north-</a:t>
            </a:r>
            <a:r>
              <a:rPr lang="en-US" dirty="0" err="1" smtClean="0"/>
              <a:t>centred</a:t>
            </a:r>
            <a:r>
              <a:rPr lang="en-US" dirty="0" smtClean="0"/>
              <a:t>, southern and western Sudan.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Sudan </a:t>
            </a:r>
            <a:r>
              <a:rPr lang="en-US" dirty="0"/>
              <a:t>thermal low, covering the far east and southeast of the </a:t>
            </a:r>
            <a:r>
              <a:rPr lang="en-US" dirty="0" smtClean="0"/>
              <a:t>country.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some </a:t>
            </a:r>
            <a:r>
              <a:rPr lang="en-US" dirty="0" smtClean="0"/>
              <a:t>medium and high </a:t>
            </a:r>
            <a:r>
              <a:rPr lang="en-US" dirty="0" smtClean="0"/>
              <a:t>clouds are </a:t>
            </a:r>
            <a:r>
              <a:rPr lang="en-US" dirty="0" smtClean="0"/>
              <a:t>expected over eastern extending to central parts of the country.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The divergent in the pressure and the air masses, leading to no downstream movement </a:t>
            </a:r>
            <a:r>
              <a:rPr lang="en-US" dirty="0" smtClean="0"/>
              <a:t>of winds </a:t>
            </a:r>
            <a:r>
              <a:rPr lang="en-US" dirty="0" smtClean="0"/>
              <a:t>southward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73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 smtClean="0"/>
              <a:t>ky </a:t>
            </a:r>
            <a:r>
              <a:rPr lang="en-US" dirty="0" smtClean="0"/>
              <a:t>clear is expected over most parts of the country.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Medium clouds are expected over eastern and central parts of the country.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Maximum temperatures </a:t>
            </a:r>
            <a:r>
              <a:rPr lang="en-US" dirty="0" smtClean="0"/>
              <a:t>may fluctuate between  (30 degree to 24 degree).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693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verification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09" y="1939896"/>
            <a:ext cx="4644382" cy="3700328"/>
          </a:xfrm>
        </p:spPr>
      </p:pic>
      <p:sp>
        <p:nvSpPr>
          <p:cNvPr id="6" name="Oval 5"/>
          <p:cNvSpPr/>
          <p:nvPr/>
        </p:nvSpPr>
        <p:spPr>
          <a:xfrm>
            <a:off x="4648912" y="1563880"/>
            <a:ext cx="3102124" cy="675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RGB_DUST_AT 280530UTC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52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METAR HSOB 280600Z 36010KT CAVOK 25/M05 Q1010=NOSIG</a:t>
            </a:r>
          </a:p>
          <a:p>
            <a:r>
              <a:rPr lang="en-US" dirty="0" smtClean="0"/>
              <a:t>METAR HSPN 280600Z 09008KT CAVOK 20/10 Q1011=NOSIG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60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/>
          <a:stretch/>
        </p:blipFill>
        <p:spPr>
          <a:xfrm>
            <a:off x="572568" y="2726108"/>
            <a:ext cx="5144568" cy="36661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/>
          <a:stretch/>
        </p:blipFill>
        <p:spPr>
          <a:xfrm>
            <a:off x="6172200" y="2696197"/>
            <a:ext cx="5181600" cy="3696057"/>
          </a:xfrm>
        </p:spPr>
      </p:pic>
      <p:sp>
        <p:nvSpPr>
          <p:cNvPr id="7" name="Oval 6"/>
          <p:cNvSpPr/>
          <p:nvPr/>
        </p:nvSpPr>
        <p:spPr>
          <a:xfrm>
            <a:off x="1546789" y="161505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170774" y="1965532"/>
            <a:ext cx="3802878" cy="730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RGB Dust image_at1800utc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737076" y="1871529"/>
            <a:ext cx="3851163" cy="8246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RGB Air masses image_at1800utc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77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/>
          <a:stretch/>
        </p:blipFill>
        <p:spPr>
          <a:xfrm>
            <a:off x="1674976" y="2709017"/>
            <a:ext cx="8127050" cy="3751604"/>
          </a:xfrm>
        </p:spPr>
      </p:pic>
      <p:sp>
        <p:nvSpPr>
          <p:cNvPr id="5" name="Oval 4"/>
          <p:cNvSpPr/>
          <p:nvPr/>
        </p:nvSpPr>
        <p:spPr>
          <a:xfrm>
            <a:off x="3273039" y="1777525"/>
            <a:ext cx="5033473" cy="931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RGB convection images_at1800utc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94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31" y="1825624"/>
            <a:ext cx="8332149" cy="4575175"/>
          </a:xfrm>
        </p:spPr>
      </p:pic>
    </p:spTree>
    <p:extLst>
      <p:ext uri="{BB962C8B-B14F-4D97-AF65-F5344CB8AC3E}">
        <p14:creationId xmlns:p14="http://schemas.microsoft.com/office/powerpoint/2010/main" val="217397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0" y="1825625"/>
            <a:ext cx="4834820" cy="43513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90" y="1825625"/>
            <a:ext cx="4834820" cy="4351338"/>
          </a:xfrm>
        </p:spPr>
      </p:pic>
    </p:spTree>
    <p:extLst>
      <p:ext uri="{BB962C8B-B14F-4D97-AF65-F5344CB8AC3E}">
        <p14:creationId xmlns:p14="http://schemas.microsoft.com/office/powerpoint/2010/main" val="339144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17" y="1825625"/>
            <a:ext cx="8374878" cy="4351338"/>
          </a:xfrm>
        </p:spPr>
      </p:pic>
    </p:spTree>
    <p:extLst>
      <p:ext uri="{BB962C8B-B14F-4D97-AF65-F5344CB8AC3E}">
        <p14:creationId xmlns:p14="http://schemas.microsoft.com/office/powerpoint/2010/main" val="422785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0" y="1825625"/>
            <a:ext cx="4834820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90" y="1825625"/>
            <a:ext cx="4834820" cy="4351338"/>
          </a:xfrm>
        </p:spPr>
      </p:pic>
    </p:spTree>
    <p:extLst>
      <p:ext uri="{BB962C8B-B14F-4D97-AF65-F5344CB8AC3E}">
        <p14:creationId xmlns:p14="http://schemas.microsoft.com/office/powerpoint/2010/main" val="233474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17" y="1825625"/>
            <a:ext cx="8938901" cy="4771728"/>
          </a:xfrm>
        </p:spPr>
      </p:pic>
    </p:spTree>
    <p:extLst>
      <p:ext uri="{BB962C8B-B14F-4D97-AF65-F5344CB8AC3E}">
        <p14:creationId xmlns:p14="http://schemas.microsoft.com/office/powerpoint/2010/main" val="118112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0" y="1825625"/>
            <a:ext cx="4834820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90" y="1825625"/>
            <a:ext cx="4834820" cy="4351338"/>
          </a:xfrm>
        </p:spPr>
      </p:pic>
    </p:spTree>
    <p:extLst>
      <p:ext uri="{BB962C8B-B14F-4D97-AF65-F5344CB8AC3E}">
        <p14:creationId xmlns:p14="http://schemas.microsoft.com/office/powerpoint/2010/main" val="1612066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153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Office Theme</vt:lpstr>
      <vt:lpstr> SAC2024 Nairobi Group 1 Sudan South Sudan Gabon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Summery</vt:lpstr>
      <vt:lpstr>Forecast</vt:lpstr>
      <vt:lpstr>                                  verification</vt:lpstr>
      <vt:lpstr>METARS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14</cp:revision>
  <dcterms:created xsi:type="dcterms:W3CDTF">2024-02-27T20:38:53Z</dcterms:created>
  <dcterms:modified xsi:type="dcterms:W3CDTF">2024-02-28T06:27:53Z</dcterms:modified>
</cp:coreProperties>
</file>