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5" r:id="rId10"/>
    <p:sldId id="268" r:id="rId11"/>
    <p:sldId id="266" r:id="rId12"/>
    <p:sldId id="267" r:id="rId13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enda Mdzagada-Soko" initials="BM" lastIdx="1" clrIdx="0">
    <p:extLst>
      <p:ext uri="{19B8F6BF-5375-455C-9EA6-DF929625EA0E}">
        <p15:presenceInfo xmlns:p15="http://schemas.microsoft.com/office/powerpoint/2012/main" userId="06a4f87ed6f60af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C4CF2-E221-CFB7-D81C-7D643201C5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A4BF6C-6B98-5CF7-DB54-6FAC4991CD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78D93-0F70-92BD-3CC5-3093C1A53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9097A-419A-4557-AFDC-04D676C9400E}" type="datetimeFigureOut">
              <a:rPr lang="LID4096" smtClean="0"/>
              <a:t>02/28/2024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5DFBB-9F05-FCD3-45D7-409519D20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939FC-0D6D-0441-1F8B-ABCC88DA2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0420-A87B-40BC-AD5A-168117655C5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72878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4203A-7815-D090-3D0A-DA01F8859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90F490-5EFF-4F54-06F0-43821CB47E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3B2B0-24C7-2BEA-8F2D-3C1F7AF3A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9097A-419A-4557-AFDC-04D676C9400E}" type="datetimeFigureOut">
              <a:rPr lang="LID4096" smtClean="0"/>
              <a:t>02/28/2024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CB051-BAB8-D7C0-E0FB-13B8A6306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87BA6-D1FF-BC90-972B-B0C774E2F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0420-A87B-40BC-AD5A-168117655C5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71130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8D16D3-CE4E-3189-0058-FDD51743F5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03F5D7-C128-440F-95C3-0DFCE853EB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B6766-FB4F-39BC-EECF-D816C8C94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9097A-419A-4557-AFDC-04D676C9400E}" type="datetimeFigureOut">
              <a:rPr lang="LID4096" smtClean="0"/>
              <a:t>02/28/2024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DF98FC-EB8A-6F28-DE23-E3BB83B6E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2635E-16CD-A498-B75E-10A5B205A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0420-A87B-40BC-AD5A-168117655C5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58943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110E9-9E20-3DE1-3EFB-BE9EA9033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6FB56-314A-56BA-25F2-96359F1C5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66D03-4E48-51CC-9410-63D86D2FA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9097A-419A-4557-AFDC-04D676C9400E}" type="datetimeFigureOut">
              <a:rPr lang="LID4096" smtClean="0"/>
              <a:t>02/28/2024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8E900-277A-9D1C-FD64-566136869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393D5-2388-FD23-E4F0-671F45217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0420-A87B-40BC-AD5A-168117655C5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09737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B5343-120F-CA0D-E5CD-C180F67CC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D0940-359A-3B38-A66C-C381F7129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8EBA6-5DDA-C4F1-011B-AA2BB2FA2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9097A-419A-4557-AFDC-04D676C9400E}" type="datetimeFigureOut">
              <a:rPr lang="LID4096" smtClean="0"/>
              <a:t>02/28/2024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171568-06D8-78BB-6D04-8D3B142C5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8DDE2-9FBF-3B1E-DCBF-865DF3456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0420-A87B-40BC-AD5A-168117655C5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99422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D063E-8699-100D-EE86-5454AD77D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0FCBA-095A-EE48-F5AD-DE0B5B62F2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9A05F4-265D-48E6-9263-79157E74B7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72E328-DC92-E8AB-3892-97E1FBD79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9097A-419A-4557-AFDC-04D676C9400E}" type="datetimeFigureOut">
              <a:rPr lang="LID4096" smtClean="0"/>
              <a:t>02/28/2024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2BAC90-FB3D-9F61-D081-8774E5168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74B30A-CB07-8595-0422-C1C8D5347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0420-A87B-40BC-AD5A-168117655C5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29210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5F474-4A39-AB71-C338-4B138568E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0FAE3E-D895-1CCF-25B1-FAF185AFA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688A78-3357-CFBF-5FB8-FFEB2EE3CA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4ED1E1-077E-F75C-2858-53956739E2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749E68-985D-CE8B-F960-A5B4000363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447BB-C75F-24D2-5265-765CD16A6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9097A-419A-4557-AFDC-04D676C9400E}" type="datetimeFigureOut">
              <a:rPr lang="LID4096" smtClean="0"/>
              <a:t>02/28/2024</a:t>
            </a:fld>
            <a:endParaRPr lang="LID4096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EF8950-40A0-DB7E-5C62-3830CDF3E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C19956-E62B-B249-388D-E6A7167FB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0420-A87B-40BC-AD5A-168117655C5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41485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12582-6BA6-A041-1811-849A4ABF1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439820-5FC6-7DD7-8781-F33EDA015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9097A-419A-4557-AFDC-04D676C9400E}" type="datetimeFigureOut">
              <a:rPr lang="LID4096" smtClean="0"/>
              <a:t>02/28/2024</a:t>
            </a:fld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256226-19EB-CE86-705F-E2C127EE3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CBD562-8A15-AE6D-355E-330FEF896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0420-A87B-40BC-AD5A-168117655C5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60769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1A3948-B992-7674-BDB7-F4235C656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9097A-419A-4557-AFDC-04D676C9400E}" type="datetimeFigureOut">
              <a:rPr lang="LID4096" smtClean="0"/>
              <a:t>02/28/2024</a:t>
            </a:fld>
            <a:endParaRPr lang="LID4096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C1A375-837B-8B3B-260B-5F2751595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6FC01B-47B1-8180-4D82-2D4A34555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0420-A87B-40BC-AD5A-168117655C5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60485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757A3-2089-76A3-7D3B-48EC3D6B1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E9A8C-FDD7-6FAD-F77B-B04C6A669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01C9E4-9F40-5FD9-A36F-321FDDEB2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A6AEA-DB70-E004-5637-8E2794208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9097A-419A-4557-AFDC-04D676C9400E}" type="datetimeFigureOut">
              <a:rPr lang="LID4096" smtClean="0"/>
              <a:t>02/28/2024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8507B-C1DE-4922-0C8B-4A4ECFCC9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C0A74C-4567-7E0F-1AD5-E234855FD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0420-A87B-40BC-AD5A-168117655C5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65892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F507E-8AAB-5390-E716-C529F0D6F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90F1B7-4847-1B14-2856-BE28950ABB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DD1FA5-6560-4B21-6857-07D6479D84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C8A529-C551-5775-7D08-E7CF25412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9097A-419A-4557-AFDC-04D676C9400E}" type="datetimeFigureOut">
              <a:rPr lang="LID4096" smtClean="0"/>
              <a:t>02/28/2024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AE4F6F-C48A-D80A-C8BD-14FF22CA9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E84EE4-3477-F8B0-E734-FD98D5BC2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0420-A87B-40BC-AD5A-168117655C5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77640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750C40-B776-82A2-CDFF-08B41AB96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F3783C-2A1F-F4A7-136A-04C4F64B2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74136-7D29-7D67-ECBE-158E8D9633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9097A-419A-4557-AFDC-04D676C9400E}" type="datetimeFigureOut">
              <a:rPr lang="LID4096" smtClean="0"/>
              <a:t>02/28/2024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D6E0B-658E-97E5-6F2D-724B70B73C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E2F68-B179-816E-2CEB-5111419F73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50420-A87B-40BC-AD5A-168117655C5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73812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eb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ebp"/><Relationship Id="rId2" Type="http://schemas.openxmlformats.org/officeDocument/2006/relationships/image" Target="../media/image7.web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ebp"/><Relationship Id="rId2" Type="http://schemas.openxmlformats.org/officeDocument/2006/relationships/image" Target="../media/image9.web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62889-EDDC-53F9-CC75-25E8983790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GROUP 6</a:t>
            </a:r>
            <a:endParaRPr lang="LID4096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823E75-B34A-6E22-BE4C-5CA5412E29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MORONI, COMOROS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548756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5096F-36FC-ED0D-D438-DDC989183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651C9-0148-A5DC-9E58-1B4202609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the satellite products we noticed a fully developed convective clouds with possible thunderstorms as the temperature were high.</a:t>
            </a:r>
          </a:p>
          <a:p>
            <a:r>
              <a:rPr lang="en-US" dirty="0"/>
              <a:t>The area is within the ITCZ with some low pressure systems nearby.</a:t>
            </a:r>
          </a:p>
          <a:p>
            <a:r>
              <a:rPr lang="en-US" dirty="0"/>
              <a:t>From the MSLP we noticed convergence of SE and NE (ITCZ) and the SE were strong, meaning there’s chance of pushing the system northwards.</a:t>
            </a:r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794500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FEB81-5C57-B4A7-2785-1F387F70A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FORECAST FOR MORONI 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29192-A1FB-6422-C07B-62CC42C09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During the period of 18:00 to 06:00 UTC</a:t>
            </a:r>
            <a:br>
              <a:rPr lang="en-US" dirty="0"/>
            </a:br>
            <a:r>
              <a:rPr lang="en-US" dirty="0"/>
              <a:t>Expect cloudy conditions with thunderstorms and rains mainly during early morning hours due to the convergence of SE and NE (ITCZ). 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083709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6DF2F-86EC-9D53-7EDF-B81314142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143" y="62229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VERIFICATION</a:t>
            </a:r>
            <a:endParaRPr lang="LID4096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F4D35C-3051-9323-EB56-3AB5267F6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85" y="1169140"/>
            <a:ext cx="3565755" cy="30254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BB975E-E0C9-7F8E-CF34-881036507212}"/>
              </a:ext>
            </a:extLst>
          </p:cNvPr>
          <p:cNvSpPr txBox="1"/>
          <p:nvPr/>
        </p:nvSpPr>
        <p:spPr>
          <a:xfrm>
            <a:off x="1088571" y="3429000"/>
            <a:ext cx="2394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AIRMASS RGB AT 1900 </a:t>
            </a:r>
            <a:endParaRPr lang="LID4096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7AB8D8-4E6F-DF42-27B0-A7E6F4E4E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6713" y="1169140"/>
            <a:ext cx="2896602" cy="31299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D15AD97-3E96-4976-50A2-AD6032D4A480}"/>
              </a:ext>
            </a:extLst>
          </p:cNvPr>
          <p:cNvSpPr txBox="1"/>
          <p:nvPr/>
        </p:nvSpPr>
        <p:spPr>
          <a:xfrm>
            <a:off x="4151086" y="3429000"/>
            <a:ext cx="2458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AIRMASS RGB AT 04:15 </a:t>
            </a:r>
            <a:endParaRPr lang="LID4096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LID4096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F31113-8599-42BB-78C1-BC82EFE381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42" y="4299117"/>
            <a:ext cx="2657724" cy="2558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D40BCE8-F9E5-981E-2508-2664349D553D}"/>
              </a:ext>
            </a:extLst>
          </p:cNvPr>
          <p:cNvSpPr txBox="1"/>
          <p:nvPr/>
        </p:nvSpPr>
        <p:spPr>
          <a:xfrm>
            <a:off x="298742" y="5996855"/>
            <a:ext cx="1432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RDT AT 2215 </a:t>
            </a:r>
            <a:endParaRPr lang="LID4096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LID4096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4A228FD-1CF4-8DA3-0458-0BBB9635C3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0681" y="4338543"/>
            <a:ext cx="2676923" cy="251945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A0476E0-433A-1043-DFDC-CB2C4DAA2D70}"/>
              </a:ext>
            </a:extLst>
          </p:cNvPr>
          <p:cNvSpPr txBox="1"/>
          <p:nvPr/>
        </p:nvSpPr>
        <p:spPr>
          <a:xfrm>
            <a:off x="5136465" y="6251095"/>
            <a:ext cx="1432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RDT AT 0515 </a:t>
            </a:r>
            <a:endParaRPr lang="LID4096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587947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3C15C-BD0F-6FEE-895A-FFBECE4F8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52714B-66D6-74CE-B940-D283E680E8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3112" y="1825625"/>
            <a:ext cx="7185775" cy="4351338"/>
          </a:xfrm>
        </p:spPr>
      </p:pic>
    </p:spTree>
    <p:extLst>
      <p:ext uri="{BB962C8B-B14F-4D97-AF65-F5344CB8AC3E}">
        <p14:creationId xmlns:p14="http://schemas.microsoft.com/office/powerpoint/2010/main" val="993509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81DD7-B215-25DC-044B-A31C44771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RGB</a:t>
            </a:r>
            <a:endParaRPr lang="LID4096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54438F-243B-553B-DD16-C4DF0081FF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55" y="1825625"/>
            <a:ext cx="9922290" cy="4351338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F448BA2-F6D8-8058-E57E-D8BC9BA9D8FB}"/>
              </a:ext>
            </a:extLst>
          </p:cNvPr>
          <p:cNvSpPr/>
          <p:nvPr/>
        </p:nvSpPr>
        <p:spPr>
          <a:xfrm rot="529554">
            <a:off x="4727001" y="2737793"/>
            <a:ext cx="2154165" cy="241839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47897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D0A33-C5A1-A4AE-FFE2-8610D9BA3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COLOUR ENHANCED RGB</a:t>
            </a:r>
            <a:endParaRPr lang="LID4096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BA8030E-D1D3-F291-3193-E2679C83AB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55" y="1825625"/>
            <a:ext cx="9922290" cy="4351338"/>
          </a:xfrm>
        </p:spPr>
      </p:pic>
    </p:spTree>
    <p:extLst>
      <p:ext uri="{BB962C8B-B14F-4D97-AF65-F5344CB8AC3E}">
        <p14:creationId xmlns:p14="http://schemas.microsoft.com/office/powerpoint/2010/main" val="3622731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E202-9B73-50E1-30AD-5D4438261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CONVECTION RGB</a:t>
            </a:r>
            <a:endParaRPr lang="LID4096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E7D591-64AB-3828-ABE3-F090114F00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55" y="1825625"/>
            <a:ext cx="9922290" cy="4351338"/>
          </a:xfrm>
        </p:spPr>
      </p:pic>
    </p:spTree>
    <p:extLst>
      <p:ext uri="{BB962C8B-B14F-4D97-AF65-F5344CB8AC3E}">
        <p14:creationId xmlns:p14="http://schemas.microsoft.com/office/powerpoint/2010/main" val="1166559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F7CEF-B8B5-2F63-98EB-19176CEEE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AIRMASS RGB WITH RDT</a:t>
            </a:r>
            <a:endParaRPr lang="LID4096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4E30C40-5050-AF82-3AC6-C16A3EFC9C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55" y="1825625"/>
            <a:ext cx="9922290" cy="4351338"/>
          </a:xfrm>
        </p:spPr>
      </p:pic>
    </p:spTree>
    <p:extLst>
      <p:ext uri="{BB962C8B-B14F-4D97-AF65-F5344CB8AC3E}">
        <p14:creationId xmlns:p14="http://schemas.microsoft.com/office/powerpoint/2010/main" val="1884203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6136E-EB82-15E8-3823-B6F7E97A5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MSLP AT 1800 UTC</a:t>
            </a:r>
            <a:endParaRPr lang="LID4096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913D342-4712-164C-42A7-517F4DE5EF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662" y="1825625"/>
            <a:ext cx="870267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78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13A9C-52F3-3701-A2E5-D671DE7F3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229" y="365125"/>
            <a:ext cx="11861799" cy="1325563"/>
          </a:xfrm>
        </p:spPr>
        <p:txBody>
          <a:bodyPr/>
          <a:lstStyle/>
          <a:p>
            <a:r>
              <a:rPr lang="en-US" dirty="0"/>
              <a:t>WIND AT 850 AT 0000 UTC AND MSLP AT 0000 UTC</a:t>
            </a:r>
            <a:endParaRPr lang="LID4096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D2DE83-46E5-32A2-D718-E211845332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8" r="22265"/>
          <a:stretch/>
        </p:blipFill>
        <p:spPr>
          <a:xfrm>
            <a:off x="232229" y="1287167"/>
            <a:ext cx="5080000" cy="5366860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92AB1F2-CB9A-2BB8-A5E8-6A6D96A815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5" r="26194"/>
          <a:stretch/>
        </p:blipFill>
        <p:spPr>
          <a:xfrm>
            <a:off x="6313714" y="1291361"/>
            <a:ext cx="4853326" cy="536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777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AE982-DBB6-F2AC-8D26-5C1836670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PRECIPITATION </a:t>
            </a:r>
            <a:endParaRPr lang="LID4096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EF9778-A543-1A3E-C33D-58099E05DD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87" y="3111500"/>
            <a:ext cx="5979885" cy="29899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3F10DC-6C0E-19FD-0E74-093BB24AC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2" y="3111500"/>
            <a:ext cx="5388427" cy="26942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40E9ED-3C8B-73C5-9E42-F6FE2E3DB768}"/>
              </a:ext>
            </a:extLst>
          </p:cNvPr>
          <p:cNvSpPr txBox="1"/>
          <p:nvPr/>
        </p:nvSpPr>
        <p:spPr>
          <a:xfrm>
            <a:off x="1204685" y="2031762"/>
            <a:ext cx="3018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FORECAST AT 12:00 UTC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A14CC5-D374-E73E-0683-0845888C32F7}"/>
              </a:ext>
            </a:extLst>
          </p:cNvPr>
          <p:cNvSpPr txBox="1"/>
          <p:nvPr/>
        </p:nvSpPr>
        <p:spPr>
          <a:xfrm>
            <a:off x="7015843" y="2031762"/>
            <a:ext cx="4818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FORECAST AT 3:00 UTC</a:t>
            </a:r>
          </a:p>
        </p:txBody>
      </p:sp>
    </p:spTree>
    <p:extLst>
      <p:ext uri="{BB962C8B-B14F-4D97-AF65-F5344CB8AC3E}">
        <p14:creationId xmlns:p14="http://schemas.microsoft.com/office/powerpoint/2010/main" val="664618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154</Words>
  <Application>Microsoft Office PowerPoint</Application>
  <PresentationFormat>Widescreen</PresentationFormat>
  <Paragraphs>22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GROUP 6</vt:lpstr>
      <vt:lpstr>PowerPoint Presentation</vt:lpstr>
      <vt:lpstr>NATURAL RGB</vt:lpstr>
      <vt:lpstr>NATURAL COLOUR ENHANCED RGB</vt:lpstr>
      <vt:lpstr>CONVECTION RGB</vt:lpstr>
      <vt:lpstr>AIRMASS RGB WITH RDT</vt:lpstr>
      <vt:lpstr>MSLP AT 1800 UTC</vt:lpstr>
      <vt:lpstr>WIND AT 850 AT 0000 UTC AND MSLP AT 0000 UTC</vt:lpstr>
      <vt:lpstr>EXPECTED PRECIPITATION </vt:lpstr>
      <vt:lpstr>ANALYSIS</vt:lpstr>
      <vt:lpstr>FORECAST FOR MORONI </vt:lpstr>
      <vt:lpstr>VERIFICATION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6</dc:title>
  <dc:creator>Brenda Mdzagada-Soko</dc:creator>
  <cp:lastModifiedBy>Brenda Mdzagada-Soko</cp:lastModifiedBy>
  <cp:revision>7</cp:revision>
  <dcterms:created xsi:type="dcterms:W3CDTF">2024-02-27T17:24:17Z</dcterms:created>
  <dcterms:modified xsi:type="dcterms:W3CDTF">2024-02-28T06:23:44Z</dcterms:modified>
</cp:coreProperties>
</file>