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2" r:id="rId5"/>
    <p:sldId id="266" r:id="rId6"/>
    <p:sldId id="265" r:id="rId7"/>
    <p:sldId id="264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7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4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15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7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58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0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99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65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71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C22D9-BB54-4989-B7DB-26F8DD93D1F8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D338-E44F-42BE-B3D5-E00263F8C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8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weather forecast/NWC for 18UTC 27 Feb to 06UTC 28 Feb 2024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Team 4</a:t>
            </a:r>
          </a:p>
          <a:p>
            <a:r>
              <a:rPr lang="en-US" dirty="0" err="1" smtClean="0"/>
              <a:t>Houssein</a:t>
            </a:r>
            <a:r>
              <a:rPr lang="en-US" dirty="0" smtClean="0"/>
              <a:t> &amp; </a:t>
            </a:r>
            <a:r>
              <a:rPr lang="en-US" dirty="0" err="1" smtClean="0"/>
              <a:t>Nilton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09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81" y="181931"/>
            <a:ext cx="10515600" cy="926347"/>
          </a:xfrm>
        </p:spPr>
        <p:txBody>
          <a:bodyPr/>
          <a:lstStyle/>
          <a:p>
            <a:pPr algn="ctr"/>
            <a:r>
              <a:rPr lang="en-US" dirty="0" smtClean="0"/>
              <a:t>Satellite Image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13" y="696322"/>
            <a:ext cx="5157787" cy="823912"/>
          </a:xfrm>
        </p:spPr>
        <p:txBody>
          <a:bodyPr/>
          <a:lstStyle/>
          <a:p>
            <a:r>
              <a:rPr lang="en-US" dirty="0" smtClean="0"/>
              <a:t>IR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" y="1395167"/>
            <a:ext cx="5238132" cy="522244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1248" y="696322"/>
            <a:ext cx="5183188" cy="823912"/>
          </a:xfrm>
        </p:spPr>
        <p:txBody>
          <a:bodyPr/>
          <a:lstStyle/>
          <a:p>
            <a:r>
              <a:rPr lang="en-US" dirty="0" smtClean="0"/>
              <a:t>Severe Convection RGB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4" y="1395167"/>
            <a:ext cx="4942534" cy="5222449"/>
          </a:xfrm>
        </p:spPr>
      </p:pic>
    </p:spTree>
    <p:extLst>
      <p:ext uri="{BB962C8B-B14F-4D97-AF65-F5344CB8AC3E}">
        <p14:creationId xmlns:p14="http://schemas.microsoft.com/office/powerpoint/2010/main" val="185429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24938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MSLP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611" y="731413"/>
            <a:ext cx="5157787" cy="590697"/>
          </a:xfrm>
        </p:spPr>
        <p:txBody>
          <a:bodyPr/>
          <a:lstStyle/>
          <a:p>
            <a:pPr algn="ctr"/>
            <a:r>
              <a:rPr lang="en-US" dirty="0" smtClean="0"/>
              <a:t>Current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2202" y="547713"/>
            <a:ext cx="4813186" cy="823912"/>
          </a:xfrm>
        </p:spPr>
        <p:txBody>
          <a:bodyPr/>
          <a:lstStyle/>
          <a:p>
            <a:r>
              <a:rPr lang="en-US" dirty="0" smtClean="0"/>
              <a:t>forecast</a:t>
            </a:r>
            <a:endParaRPr lang="en-GB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64" y="1617556"/>
            <a:ext cx="5551062" cy="4806146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76" y="1617556"/>
            <a:ext cx="6040224" cy="48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703" y="-353533"/>
            <a:ext cx="6359182" cy="1325563"/>
          </a:xfrm>
        </p:spPr>
        <p:txBody>
          <a:bodyPr/>
          <a:lstStyle/>
          <a:p>
            <a:r>
              <a:rPr lang="en-US" dirty="0" smtClean="0"/>
              <a:t>HR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876" y="948820"/>
            <a:ext cx="4809798" cy="421014"/>
          </a:xfrm>
        </p:spPr>
        <p:txBody>
          <a:bodyPr/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6697" y="560074"/>
            <a:ext cx="5183188" cy="823912"/>
          </a:xfrm>
        </p:spPr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6" y="1383986"/>
            <a:ext cx="5758567" cy="520064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51" y="1480181"/>
            <a:ext cx="5488273" cy="4930046"/>
          </a:xfrm>
        </p:spPr>
      </p:pic>
    </p:spTree>
    <p:extLst>
      <p:ext uri="{BB962C8B-B14F-4D97-AF65-F5344CB8AC3E}">
        <p14:creationId xmlns:p14="http://schemas.microsoft.com/office/powerpoint/2010/main" val="402108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 UTC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21UTC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74" y="2549065"/>
            <a:ext cx="5093714" cy="3596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05075"/>
            <a:ext cx="5217433" cy="37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389301"/>
            <a:ext cx="5157787" cy="703818"/>
          </a:xfrm>
        </p:spPr>
        <p:txBody>
          <a:bodyPr/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89301"/>
            <a:ext cx="5183188" cy="823912"/>
          </a:xfrm>
        </p:spPr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5428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43" y="-262870"/>
            <a:ext cx="5077136" cy="1325563"/>
          </a:xfrm>
        </p:spPr>
        <p:txBody>
          <a:bodyPr/>
          <a:lstStyle/>
          <a:p>
            <a:r>
              <a:rPr lang="en-US" dirty="0" smtClean="0"/>
              <a:t>Rainfall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7059" y="735078"/>
            <a:ext cx="5157787" cy="823912"/>
          </a:xfrm>
        </p:spPr>
        <p:txBody>
          <a:bodyPr/>
          <a:lstStyle/>
          <a:p>
            <a:r>
              <a:rPr lang="en-US" dirty="0" smtClean="0"/>
              <a:t>18-00UTC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746052"/>
            <a:ext cx="5846762" cy="438507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45229" y="623487"/>
            <a:ext cx="5183188" cy="823912"/>
          </a:xfrm>
        </p:spPr>
        <p:txBody>
          <a:bodyPr/>
          <a:lstStyle/>
          <a:p>
            <a:r>
              <a:rPr lang="en-US" dirty="0" smtClean="0"/>
              <a:t>00-06UTC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46052"/>
            <a:ext cx="5319713" cy="4187428"/>
          </a:xfrm>
        </p:spPr>
      </p:pic>
    </p:spTree>
    <p:extLst>
      <p:ext uri="{BB962C8B-B14F-4D97-AF65-F5344CB8AC3E}">
        <p14:creationId xmlns:p14="http://schemas.microsoft.com/office/powerpoint/2010/main" val="252780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996"/>
            <a:ext cx="10515600" cy="4630967"/>
          </a:xfrm>
        </p:spPr>
        <p:txBody>
          <a:bodyPr/>
          <a:lstStyle/>
          <a:p>
            <a:r>
              <a:rPr lang="en-US" dirty="0" smtClean="0"/>
              <a:t> there is convective clouds over Southern parts of EA and </a:t>
            </a:r>
            <a:r>
              <a:rPr lang="en-US" dirty="0" err="1" smtClean="0"/>
              <a:t>Nothern</a:t>
            </a:r>
            <a:r>
              <a:rPr lang="en-US" dirty="0" smtClean="0"/>
              <a:t> parts of SA.</a:t>
            </a:r>
          </a:p>
          <a:p>
            <a:r>
              <a:rPr lang="en-US" dirty="0" smtClean="0"/>
              <a:t> Forecast indicate high RH over South-eastern part of the continent and easterly moderate winds.</a:t>
            </a:r>
          </a:p>
          <a:p>
            <a:r>
              <a:rPr lang="en-US" dirty="0" smtClean="0"/>
              <a:t>In the same above mentioned area the CAPE value is very high which shows the presence of the convective instability around this area. </a:t>
            </a:r>
          </a:p>
          <a:p>
            <a:r>
              <a:rPr lang="en-US" dirty="0" smtClean="0"/>
              <a:t>Taking into account all these conditions there is a high chance of Rainfall, thunderstorm and moderate winds over Kenya, Uganda, Mozambique, Madagascar, Malawi, Zambia, Angola.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38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GB" dirty="0"/>
          </a:p>
        </p:txBody>
      </p:sp>
      <p:pic>
        <p:nvPicPr>
          <p:cNvPr id="4" name="Eumetsat_View_2024-02-27_18_00-2024-02-28_05_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263" y="1825625"/>
            <a:ext cx="9515475" cy="4351338"/>
          </a:xfrm>
        </p:spPr>
      </p:pic>
    </p:spTree>
    <p:extLst>
      <p:ext uri="{BB962C8B-B14F-4D97-AF65-F5344CB8AC3E}">
        <p14:creationId xmlns:p14="http://schemas.microsoft.com/office/powerpoint/2010/main" val="12911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134</Words>
  <Application>Microsoft Office PowerPoint</Application>
  <PresentationFormat>Widescreen</PresentationFormat>
  <Paragraphs>27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Daily weather forecast/NWC for 18UTC 27 Feb to 06UTC 28 Feb 2024</vt:lpstr>
      <vt:lpstr>Satellite Image</vt:lpstr>
      <vt:lpstr>MSLP</vt:lpstr>
      <vt:lpstr>HR</vt:lpstr>
      <vt:lpstr>CAPE</vt:lpstr>
      <vt:lpstr>Wind</vt:lpstr>
      <vt:lpstr>Rainfall</vt:lpstr>
      <vt:lpstr>Conclusion </vt:lpstr>
      <vt:lpstr>Verification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weather forecast/NWC for 18UTC 27 Feb to 06UTC 28 Feb 2024</dc:title>
  <dc:creator>hdd03122@gmail.com</dc:creator>
  <cp:lastModifiedBy>hdd03122@gmail.com</cp:lastModifiedBy>
  <cp:revision>16</cp:revision>
  <dcterms:created xsi:type="dcterms:W3CDTF">2024-02-27T13:53:09Z</dcterms:created>
  <dcterms:modified xsi:type="dcterms:W3CDTF">2024-02-28T06:19:10Z</dcterms:modified>
</cp:coreProperties>
</file>