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_rels/presentation.xml.rels" ContentType="application/vnd.openxmlformats-package.relationships+xml"/>
  <Override PartName="/ppt/media/image20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3.png" ContentType="image/png"/>
  <Override PartName="/ppt/media/image12.png" ContentType="image/png"/>
  <Override PartName="/ppt/media/image11.png" ContentType="image/png"/>
  <Override PartName="/ppt/media/image4.png" ContentType="image/png"/>
  <Override PartName="/ppt/media/image3.png" ContentType="image/png"/>
  <Override PartName="/ppt/media/image22.png" ContentType="image/png"/>
  <Override PartName="/ppt/media/image2.png" ContentType="image/png"/>
  <Override PartName="/ppt/media/image21.png" ContentType="image/png"/>
  <Override PartName="/ppt/media/image1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9.png" ContentType="image/png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40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1737360" y="1829160"/>
            <a:ext cx="6948720" cy="462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Case study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Forecast  - 27/02  18 UTC   and 28/02 06 UTC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Group 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Gaella-Bentricia  Bitsoumani-Ngouaya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Nabil HASSAINE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Stephanie Vanessa   Ashu Ngono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Wafa Khalfaoui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531360" y="5949720"/>
            <a:ext cx="8977320" cy="85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Satellite Image – 00H15 UTC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convective RGB + RDT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4" name="" descr=""/>
          <p:cNvPicPr/>
          <p:nvPr/>
        </p:nvPicPr>
        <p:blipFill>
          <a:blip r:embed="rId1"/>
          <a:stretch/>
        </p:blipFill>
        <p:spPr>
          <a:xfrm>
            <a:off x="360" y="1300680"/>
            <a:ext cx="10080360" cy="493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531360" y="5949720"/>
            <a:ext cx="8977320" cy="85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Satellite Image – 05H30 UTC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IR 10.8 + RDT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360" y="1300680"/>
            <a:ext cx="10080360" cy="493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531360" y="6057720"/>
            <a:ext cx="8977320" cy="85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Observations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8" name="" descr=""/>
          <p:cNvPicPr/>
          <p:nvPr/>
        </p:nvPicPr>
        <p:blipFill>
          <a:blip r:embed="rId1"/>
          <a:stretch/>
        </p:blipFill>
        <p:spPr>
          <a:xfrm>
            <a:off x="1350000" y="487440"/>
            <a:ext cx="6410520" cy="1266480"/>
          </a:xfrm>
          <a:prstGeom prst="rect">
            <a:avLst/>
          </a:prstGeom>
          <a:ln>
            <a:noFill/>
          </a:ln>
        </p:spPr>
      </p:pic>
      <p:pic>
        <p:nvPicPr>
          <p:cNvPr id="119" name="" descr=""/>
          <p:cNvPicPr/>
          <p:nvPr/>
        </p:nvPicPr>
        <p:blipFill>
          <a:blip r:embed="rId2"/>
          <a:stretch/>
        </p:blipFill>
        <p:spPr>
          <a:xfrm>
            <a:off x="1950480" y="3840480"/>
            <a:ext cx="5639040" cy="3076560"/>
          </a:xfrm>
          <a:prstGeom prst="rect">
            <a:avLst/>
          </a:prstGeom>
          <a:ln>
            <a:noFill/>
          </a:ln>
        </p:spPr>
      </p:pic>
      <p:pic>
        <p:nvPicPr>
          <p:cNvPr id="120" name="" descr=""/>
          <p:cNvPicPr/>
          <p:nvPr/>
        </p:nvPicPr>
        <p:blipFill>
          <a:blip r:embed="rId3"/>
          <a:stretch/>
        </p:blipFill>
        <p:spPr>
          <a:xfrm>
            <a:off x="2496960" y="2061360"/>
            <a:ext cx="4248360" cy="1352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" descr=""/>
          <p:cNvPicPr/>
          <p:nvPr/>
        </p:nvPicPr>
        <p:blipFill>
          <a:blip r:embed="rId1"/>
          <a:stretch/>
        </p:blipFill>
        <p:spPr>
          <a:xfrm>
            <a:off x="-77040" y="1920240"/>
            <a:ext cx="3548160" cy="3656520"/>
          </a:xfrm>
          <a:prstGeom prst="rect">
            <a:avLst/>
          </a:prstGeom>
          <a:ln>
            <a:noFill/>
          </a:ln>
        </p:spPr>
      </p:pic>
      <p:sp>
        <p:nvSpPr>
          <p:cNvPr id="74" name="CustomShape 1"/>
          <p:cNvSpPr/>
          <p:nvPr/>
        </p:nvSpPr>
        <p:spPr>
          <a:xfrm>
            <a:off x="3931920" y="714960"/>
            <a:ext cx="2559240" cy="37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 500 hPa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5" name="" descr=""/>
          <p:cNvPicPr/>
          <p:nvPr/>
        </p:nvPicPr>
        <p:blipFill>
          <a:blip r:embed="rId2"/>
          <a:stretch/>
        </p:blipFill>
        <p:spPr>
          <a:xfrm>
            <a:off x="3506040" y="1920240"/>
            <a:ext cx="3256560" cy="3693240"/>
          </a:xfrm>
          <a:prstGeom prst="rect">
            <a:avLst/>
          </a:prstGeom>
          <a:ln>
            <a:noFill/>
          </a:ln>
        </p:spPr>
      </p:pic>
      <p:pic>
        <p:nvPicPr>
          <p:cNvPr id="76" name="" descr=""/>
          <p:cNvPicPr/>
          <p:nvPr/>
        </p:nvPicPr>
        <p:blipFill>
          <a:blip r:embed="rId3"/>
          <a:stretch/>
        </p:blipFill>
        <p:spPr>
          <a:xfrm>
            <a:off x="6802560" y="1920240"/>
            <a:ext cx="3276720" cy="3747960"/>
          </a:xfrm>
          <a:prstGeom prst="rect">
            <a:avLst/>
          </a:prstGeom>
          <a:ln>
            <a:noFill/>
          </a:ln>
        </p:spPr>
      </p:pic>
      <p:sp>
        <p:nvSpPr>
          <p:cNvPr id="77" name="CustomShape 2"/>
          <p:cNvSpPr/>
          <p:nvPr/>
        </p:nvSpPr>
        <p:spPr>
          <a:xfrm>
            <a:off x="4023360" y="1457280"/>
            <a:ext cx="255924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00H UTC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CustomShape 3"/>
          <p:cNvSpPr/>
          <p:nvPr/>
        </p:nvSpPr>
        <p:spPr>
          <a:xfrm>
            <a:off x="531360" y="1457280"/>
            <a:ext cx="255924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18H UTC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CustomShape 4"/>
          <p:cNvSpPr/>
          <p:nvPr/>
        </p:nvSpPr>
        <p:spPr>
          <a:xfrm>
            <a:off x="7227360" y="1457280"/>
            <a:ext cx="255924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06H UTC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CustomShape 5"/>
          <p:cNvSpPr/>
          <p:nvPr/>
        </p:nvSpPr>
        <p:spPr>
          <a:xfrm>
            <a:off x="531360" y="5813280"/>
            <a:ext cx="8977320" cy="85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 small shift of the GP Low (5430 gpm/-27°C) from Corsica at 18 UTC to NE coast of Tunisia at 06 UTC.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Cold polar air  infiltration with Thalweg reaching south Algeria.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4020480" y="5685480"/>
            <a:ext cx="1827720" cy="65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RH &amp; Wind at 850 hPa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809280" y="7213680"/>
            <a:ext cx="255924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18H UTC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CustomShape 3"/>
          <p:cNvSpPr/>
          <p:nvPr/>
        </p:nvSpPr>
        <p:spPr>
          <a:xfrm>
            <a:off x="4572000" y="1450080"/>
            <a:ext cx="5393880" cy="85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 GP Low (1380-1400 gpm/ 2°C) over Corsica at 18 UTC and isotherm 0°C over the  North of Algeria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249840" y="4444560"/>
            <a:ext cx="3850200" cy="2833560"/>
          </a:xfrm>
          <a:prstGeom prst="rect">
            <a:avLst/>
          </a:prstGeom>
          <a:ln>
            <a:noFill/>
          </a:ln>
        </p:spPr>
      </p:pic>
      <p:pic>
        <p:nvPicPr>
          <p:cNvPr id="85" name="" descr=""/>
          <p:cNvPicPr/>
          <p:nvPr/>
        </p:nvPicPr>
        <p:blipFill>
          <a:blip r:embed="rId2"/>
          <a:stretch/>
        </p:blipFill>
        <p:spPr>
          <a:xfrm>
            <a:off x="5825160" y="4376880"/>
            <a:ext cx="4132080" cy="2937240"/>
          </a:xfrm>
          <a:prstGeom prst="rect">
            <a:avLst/>
          </a:prstGeom>
          <a:ln>
            <a:noFill/>
          </a:ln>
        </p:spPr>
      </p:pic>
      <p:pic>
        <p:nvPicPr>
          <p:cNvPr id="86" name="" descr=""/>
          <p:cNvPicPr/>
          <p:nvPr/>
        </p:nvPicPr>
        <p:blipFill>
          <a:blip r:embed="rId3"/>
          <a:stretch/>
        </p:blipFill>
        <p:spPr>
          <a:xfrm>
            <a:off x="257760" y="659520"/>
            <a:ext cx="4205160" cy="3621240"/>
          </a:xfrm>
          <a:prstGeom prst="rect">
            <a:avLst/>
          </a:prstGeom>
          <a:ln>
            <a:noFill/>
          </a:ln>
        </p:spPr>
      </p:pic>
      <p:sp>
        <p:nvSpPr>
          <p:cNvPr id="87" name="CustomShape 4"/>
          <p:cNvSpPr/>
          <p:nvPr/>
        </p:nvSpPr>
        <p:spPr>
          <a:xfrm>
            <a:off x="7181280" y="7213680"/>
            <a:ext cx="255924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00H UTC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5"/>
          <p:cNvSpPr/>
          <p:nvPr/>
        </p:nvSpPr>
        <p:spPr>
          <a:xfrm>
            <a:off x="1097280" y="254520"/>
            <a:ext cx="2742120" cy="65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 &amp; T at 850 hPa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CustomShape 6"/>
          <p:cNvSpPr/>
          <p:nvPr/>
        </p:nvSpPr>
        <p:spPr>
          <a:xfrm>
            <a:off x="4461120" y="3322080"/>
            <a:ext cx="5576760" cy="85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Increase of the humidity from 18UTC to 06UTC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3931920" y="174960"/>
            <a:ext cx="2559240" cy="37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MSLP 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1071360" y="629280"/>
            <a:ext cx="255924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18H UTC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CustomShape 3"/>
          <p:cNvSpPr/>
          <p:nvPr/>
        </p:nvSpPr>
        <p:spPr>
          <a:xfrm>
            <a:off x="6615360" y="809280"/>
            <a:ext cx="255924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06H UTC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CustomShape 4"/>
          <p:cNvSpPr/>
          <p:nvPr/>
        </p:nvSpPr>
        <p:spPr>
          <a:xfrm>
            <a:off x="639360" y="6137280"/>
            <a:ext cx="8977320" cy="85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 Low (1003 hPa ) over Genoa Gulf  at 18 UTC moving gradually to the South-East and deepening. Expected 999 hPa over Sicily at 06 UTC.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Wind Speed: 30-35KT at 18UTC in  the Mediterranean Sea and 15-20 KT over the Algerian – Tunisian coast.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522720" y="1188720"/>
            <a:ext cx="4034880" cy="4678920"/>
          </a:xfrm>
          <a:prstGeom prst="rect">
            <a:avLst/>
          </a:prstGeom>
          <a:ln>
            <a:noFill/>
          </a:ln>
        </p:spPr>
      </p:pic>
      <p:pic>
        <p:nvPicPr>
          <p:cNvPr id="95" name="" descr=""/>
          <p:cNvPicPr/>
          <p:nvPr/>
        </p:nvPicPr>
        <p:blipFill>
          <a:blip r:embed="rId2"/>
          <a:stretch/>
        </p:blipFill>
        <p:spPr>
          <a:xfrm>
            <a:off x="5395680" y="1331280"/>
            <a:ext cx="4595400" cy="4520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" descr=""/>
          <p:cNvPicPr/>
          <p:nvPr/>
        </p:nvPicPr>
        <p:blipFill>
          <a:blip r:embed="rId1"/>
          <a:srcRect l="9798" t="20906" r="4025" b="0"/>
          <a:stretch/>
        </p:blipFill>
        <p:spPr>
          <a:xfrm>
            <a:off x="182880" y="4130640"/>
            <a:ext cx="5577120" cy="2665440"/>
          </a:xfrm>
          <a:prstGeom prst="rect">
            <a:avLst/>
          </a:prstGeom>
          <a:ln>
            <a:noFill/>
          </a:ln>
        </p:spPr>
      </p:pic>
      <p:pic>
        <p:nvPicPr>
          <p:cNvPr id="97" name="" descr=""/>
          <p:cNvPicPr/>
          <p:nvPr/>
        </p:nvPicPr>
        <p:blipFill>
          <a:blip r:embed="rId2"/>
          <a:srcRect l="9079" t="12091" r="2024" b="0"/>
          <a:stretch/>
        </p:blipFill>
        <p:spPr>
          <a:xfrm>
            <a:off x="182880" y="479520"/>
            <a:ext cx="5618880" cy="2933280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6675120" y="266760"/>
            <a:ext cx="2559240" cy="37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CAPE / Lightning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CustomShape 2"/>
          <p:cNvSpPr/>
          <p:nvPr/>
        </p:nvSpPr>
        <p:spPr>
          <a:xfrm>
            <a:off x="274680" y="4327920"/>
            <a:ext cx="255924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00H UTC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CustomShape 3"/>
          <p:cNvSpPr/>
          <p:nvPr/>
        </p:nvSpPr>
        <p:spPr>
          <a:xfrm>
            <a:off x="318600" y="773640"/>
            <a:ext cx="255924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18H UTC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4"/>
          <p:cNvSpPr/>
          <p:nvPr/>
        </p:nvSpPr>
        <p:spPr>
          <a:xfrm>
            <a:off x="7227360" y="1457280"/>
            <a:ext cx="255924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CustomShape 5"/>
          <p:cNvSpPr/>
          <p:nvPr/>
        </p:nvSpPr>
        <p:spPr>
          <a:xfrm>
            <a:off x="6012720" y="2560320"/>
            <a:ext cx="3931200" cy="164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Instability  between Tunisia and Italy (Warm Front).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1005840" y="390960"/>
            <a:ext cx="8868960" cy="37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12 H Total Accumulated Precipitation between    18-06 UTC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531360" y="5813280"/>
            <a:ext cx="8977320" cy="85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Precipitation between 20-30mm reaching a maximum of 40mm on the coast of Algeria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rcRect l="0" t="10478" r="0" b="0"/>
          <a:stretch/>
        </p:blipFill>
        <p:spPr>
          <a:xfrm>
            <a:off x="393120" y="1202760"/>
            <a:ext cx="9491400" cy="4426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1005840" y="390960"/>
            <a:ext cx="8868960" cy="37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b="1" lang="en-US" sz="2000" spc="-1" strike="noStrike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Snow   18-06 UTC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91440" y="5813280"/>
            <a:ext cx="9988560" cy="85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Snow over the Atlas mountains (above 1000 meter): ~ 5-10 cm Algeria and 2-5 cm Tunisia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8" name="" descr=""/>
          <p:cNvPicPr/>
          <p:nvPr/>
        </p:nvPicPr>
        <p:blipFill>
          <a:blip r:embed="rId1"/>
          <a:srcRect l="0" t="14179" r="750" b="0"/>
          <a:stretch/>
        </p:blipFill>
        <p:spPr>
          <a:xfrm>
            <a:off x="347040" y="1554480"/>
            <a:ext cx="9503640" cy="3471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1005840" y="390960"/>
            <a:ext cx="8868960" cy="37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Forecast  - 27/02  18 UTC   and 28/02 06 UTC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440280" y="2411640"/>
            <a:ext cx="8977320" cy="85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Rain + Hail with thunderstorms  expected over Algeria and Tunisia between 20-40 mm.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Snow fall over the Atlas mountains (above 1000 meter)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Moderate to Strong Winds and thunderstorm gust over Algeria and Tunisia coast 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91440" y="1100160"/>
            <a:ext cx="9915480" cy="4853880"/>
          </a:xfrm>
          <a:prstGeom prst="rect">
            <a:avLst/>
          </a:prstGeom>
          <a:ln>
            <a:noFill/>
          </a:ln>
        </p:spPr>
      </p:pic>
      <p:sp>
        <p:nvSpPr>
          <p:cNvPr id="112" name="CustomShape 1"/>
          <p:cNvSpPr/>
          <p:nvPr/>
        </p:nvSpPr>
        <p:spPr>
          <a:xfrm>
            <a:off x="531360" y="5949720"/>
            <a:ext cx="8977320" cy="85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Satellite Image – 18H30 UTC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Air mass RGB + RDT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</TotalTime>
  <Application>LibreOffice/5.1.6.2$Linux_X86_64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2024-02-27T16:33:56Z</dcterms:created>
  <dc:creator/>
  <dc:description/>
  <dc:language>en-US</dc:language>
  <cp:lastModifiedBy/>
  <dcterms:modified xsi:type="dcterms:W3CDTF">2024-02-28T07:17:33Z</dcterms:modified>
  <cp:revision>74</cp:revision>
  <dc:subject/>
  <dc:title/>
</cp:coreProperties>
</file>