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6"/>
  </p:notesMasterIdLst>
  <p:sldIdLst>
    <p:sldId id="309" r:id="rId5"/>
  </p:sldIdLst>
  <p:sldSz cx="12801600" cy="9601200" type="A3"/>
  <p:notesSz cx="9926638" cy="14355763"/>
  <p:defaultText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sistance Meteo" initials="AM" lastIdx="4" clrIdx="0">
    <p:extLst>
      <p:ext uri="{19B8F6BF-5375-455C-9EA6-DF929625EA0E}">
        <p15:presenceInfo xmlns:p15="http://schemas.microsoft.com/office/powerpoint/2012/main" userId="S-1-5-21-2025429265-796845957-682003330-37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FF9D52-ADDB-47C5-A715-FA29C66533CF}" v="4" dt="2024-02-21T15:42:45.0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276" y="24"/>
      </p:cViewPr>
      <p:guideLst>
        <p:guide orient="horz" pos="3024"/>
        <p:guide pos="4032"/>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720282"/>
          </a:xfrm>
          <a:prstGeom prst="rect">
            <a:avLst/>
          </a:prstGeom>
        </p:spPr>
        <p:txBody>
          <a:bodyPr vert="horz" lIns="132762" tIns="66381" rIns="132762" bIns="66381" rtlCol="0"/>
          <a:lstStyle>
            <a:lvl1pPr algn="l">
              <a:defRPr sz="1700"/>
            </a:lvl1pPr>
          </a:lstStyle>
          <a:p>
            <a:endParaRPr lang="en-GB"/>
          </a:p>
        </p:txBody>
      </p:sp>
      <p:sp>
        <p:nvSpPr>
          <p:cNvPr id="3" name="Date Placeholder 2"/>
          <p:cNvSpPr>
            <a:spLocks noGrp="1"/>
          </p:cNvSpPr>
          <p:nvPr>
            <p:ph type="dt" idx="1"/>
          </p:nvPr>
        </p:nvSpPr>
        <p:spPr>
          <a:xfrm>
            <a:off x="5622799" y="0"/>
            <a:ext cx="4301543" cy="720282"/>
          </a:xfrm>
          <a:prstGeom prst="rect">
            <a:avLst/>
          </a:prstGeom>
        </p:spPr>
        <p:txBody>
          <a:bodyPr vert="horz" lIns="132762" tIns="66381" rIns="132762" bIns="66381" rtlCol="0"/>
          <a:lstStyle>
            <a:lvl1pPr algn="r">
              <a:defRPr sz="1700"/>
            </a:lvl1pPr>
          </a:lstStyle>
          <a:p>
            <a:fld id="{154C849F-716F-45D5-92BD-616F2EA5F21B}" type="datetimeFigureOut">
              <a:rPr lang="en-GB" smtClean="0"/>
              <a:t>29/02/2024</a:t>
            </a:fld>
            <a:endParaRPr lang="en-GB"/>
          </a:p>
        </p:txBody>
      </p:sp>
      <p:sp>
        <p:nvSpPr>
          <p:cNvPr id="4" name="Slide Image Placeholder 3"/>
          <p:cNvSpPr>
            <a:spLocks noGrp="1" noRot="1" noChangeAspect="1"/>
          </p:cNvSpPr>
          <p:nvPr>
            <p:ph type="sldImg" idx="2"/>
          </p:nvPr>
        </p:nvSpPr>
        <p:spPr>
          <a:xfrm>
            <a:off x="1733550" y="1795463"/>
            <a:ext cx="6459538" cy="4843462"/>
          </a:xfrm>
          <a:prstGeom prst="rect">
            <a:avLst/>
          </a:prstGeom>
          <a:noFill/>
          <a:ln w="12700">
            <a:solidFill>
              <a:prstClr val="black"/>
            </a:solidFill>
          </a:ln>
        </p:spPr>
        <p:txBody>
          <a:bodyPr vert="horz" lIns="132762" tIns="66381" rIns="132762" bIns="66381" rtlCol="0" anchor="ctr"/>
          <a:lstStyle/>
          <a:p>
            <a:endParaRPr lang="en-GB"/>
          </a:p>
        </p:txBody>
      </p:sp>
      <p:sp>
        <p:nvSpPr>
          <p:cNvPr id="5" name="Notes Placeholder 4"/>
          <p:cNvSpPr>
            <a:spLocks noGrp="1"/>
          </p:cNvSpPr>
          <p:nvPr>
            <p:ph type="body" sz="quarter" idx="3"/>
          </p:nvPr>
        </p:nvSpPr>
        <p:spPr>
          <a:xfrm>
            <a:off x="992665" y="6908710"/>
            <a:ext cx="7941310" cy="5652582"/>
          </a:xfrm>
          <a:prstGeom prst="rect">
            <a:avLst/>
          </a:prstGeom>
        </p:spPr>
        <p:txBody>
          <a:bodyPr vert="horz" lIns="132762" tIns="66381" rIns="132762" bIns="663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13635485"/>
            <a:ext cx="4301543" cy="720280"/>
          </a:xfrm>
          <a:prstGeom prst="rect">
            <a:avLst/>
          </a:prstGeom>
        </p:spPr>
        <p:txBody>
          <a:bodyPr vert="horz" lIns="132762" tIns="66381" rIns="132762" bIns="66381" rtlCol="0" anchor="b"/>
          <a:lstStyle>
            <a:lvl1pPr algn="l">
              <a:defRPr sz="1700"/>
            </a:lvl1pPr>
          </a:lstStyle>
          <a:p>
            <a:endParaRPr lang="en-GB"/>
          </a:p>
        </p:txBody>
      </p:sp>
      <p:sp>
        <p:nvSpPr>
          <p:cNvPr id="7" name="Slide Number Placeholder 6"/>
          <p:cNvSpPr>
            <a:spLocks noGrp="1"/>
          </p:cNvSpPr>
          <p:nvPr>
            <p:ph type="sldNum" sz="quarter" idx="5"/>
          </p:nvPr>
        </p:nvSpPr>
        <p:spPr>
          <a:xfrm>
            <a:off x="5622799" y="13635485"/>
            <a:ext cx="4301543" cy="720280"/>
          </a:xfrm>
          <a:prstGeom prst="rect">
            <a:avLst/>
          </a:prstGeom>
        </p:spPr>
        <p:txBody>
          <a:bodyPr vert="horz" lIns="132762" tIns="66381" rIns="132762" bIns="66381" rtlCol="0" anchor="b"/>
          <a:lstStyle>
            <a:lvl1pPr algn="r">
              <a:defRPr sz="1700"/>
            </a:lvl1pPr>
          </a:lstStyle>
          <a:p>
            <a:fld id="{94E6323F-C937-4086-B7C8-FD6CCCA78DDF}" type="slidenum">
              <a:rPr lang="en-GB" smtClean="0"/>
              <a:t>‹N°›</a:t>
            </a:fld>
            <a:endParaRPr lang="en-GB"/>
          </a:p>
        </p:txBody>
      </p:sp>
    </p:spTree>
    <p:extLst>
      <p:ext uri="{BB962C8B-B14F-4D97-AF65-F5344CB8AC3E}">
        <p14:creationId xmlns:p14="http://schemas.microsoft.com/office/powerpoint/2010/main" val="2319368723"/>
      </p:ext>
    </p:extLst>
  </p:cSld>
  <p:clrMap bg1="lt1" tx1="dk1" bg2="lt2" tx2="dk2" accent1="accent1" accent2="accent2" accent3="accent3" accent4="accent4" accent5="accent5" accent6="accent6" hlink="hlink" folHlink="folHlink"/>
  <p:notesStyle>
    <a:lvl1pPr marL="0" algn="l" defTabSz="1280160" rtl="0" eaLnBrk="1" latinLnBrk="0" hangingPunct="1">
      <a:defRPr sz="1680" kern="1200">
        <a:solidFill>
          <a:schemeClr val="tx1"/>
        </a:solidFill>
        <a:latin typeface="+mn-lt"/>
        <a:ea typeface="+mn-ea"/>
        <a:cs typeface="+mn-cs"/>
      </a:defRPr>
    </a:lvl1pPr>
    <a:lvl2pPr marL="640080" algn="l" defTabSz="1280160" rtl="0" eaLnBrk="1" latinLnBrk="0" hangingPunct="1">
      <a:defRPr sz="1680" kern="1200">
        <a:solidFill>
          <a:schemeClr val="tx1"/>
        </a:solidFill>
        <a:latin typeface="+mn-lt"/>
        <a:ea typeface="+mn-ea"/>
        <a:cs typeface="+mn-cs"/>
      </a:defRPr>
    </a:lvl2pPr>
    <a:lvl3pPr marL="1280160" algn="l" defTabSz="1280160" rtl="0" eaLnBrk="1" latinLnBrk="0" hangingPunct="1">
      <a:defRPr sz="1680" kern="1200">
        <a:solidFill>
          <a:schemeClr val="tx1"/>
        </a:solidFill>
        <a:latin typeface="+mn-lt"/>
        <a:ea typeface="+mn-ea"/>
        <a:cs typeface="+mn-cs"/>
      </a:defRPr>
    </a:lvl3pPr>
    <a:lvl4pPr marL="1920240" algn="l" defTabSz="1280160" rtl="0" eaLnBrk="1" latinLnBrk="0" hangingPunct="1">
      <a:defRPr sz="1680" kern="1200">
        <a:solidFill>
          <a:schemeClr val="tx1"/>
        </a:solidFill>
        <a:latin typeface="+mn-lt"/>
        <a:ea typeface="+mn-ea"/>
        <a:cs typeface="+mn-cs"/>
      </a:defRPr>
    </a:lvl4pPr>
    <a:lvl5pPr marL="2560320" algn="l" defTabSz="1280160" rtl="0" eaLnBrk="1" latinLnBrk="0" hangingPunct="1">
      <a:defRPr sz="1680" kern="1200">
        <a:solidFill>
          <a:schemeClr val="tx1"/>
        </a:solidFill>
        <a:latin typeface="+mn-lt"/>
        <a:ea typeface="+mn-ea"/>
        <a:cs typeface="+mn-cs"/>
      </a:defRPr>
    </a:lvl5pPr>
    <a:lvl6pPr marL="3200400" algn="l" defTabSz="1280160" rtl="0" eaLnBrk="1" latinLnBrk="0" hangingPunct="1">
      <a:defRPr sz="1680" kern="1200">
        <a:solidFill>
          <a:schemeClr val="tx1"/>
        </a:solidFill>
        <a:latin typeface="+mn-lt"/>
        <a:ea typeface="+mn-ea"/>
        <a:cs typeface="+mn-cs"/>
      </a:defRPr>
    </a:lvl6pPr>
    <a:lvl7pPr marL="3840480" algn="l" defTabSz="1280160" rtl="0" eaLnBrk="1" latinLnBrk="0" hangingPunct="1">
      <a:defRPr sz="1680" kern="1200">
        <a:solidFill>
          <a:schemeClr val="tx1"/>
        </a:solidFill>
        <a:latin typeface="+mn-lt"/>
        <a:ea typeface="+mn-ea"/>
        <a:cs typeface="+mn-cs"/>
      </a:defRPr>
    </a:lvl7pPr>
    <a:lvl8pPr marL="4480560" algn="l" defTabSz="1280160" rtl="0" eaLnBrk="1" latinLnBrk="0" hangingPunct="1">
      <a:defRPr sz="1680" kern="1200">
        <a:solidFill>
          <a:schemeClr val="tx1"/>
        </a:solidFill>
        <a:latin typeface="+mn-lt"/>
        <a:ea typeface="+mn-ea"/>
        <a:cs typeface="+mn-cs"/>
      </a:defRPr>
    </a:lvl8pPr>
    <a:lvl9pPr marL="5120640" algn="l" defTabSz="1280160" rtl="0" eaLnBrk="1" latinLnBrk="0" hangingPunct="1">
      <a:defRPr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E6323F-C937-4086-B7C8-FD6CCCA78DDF}" type="slidenum">
              <a:rPr lang="en-GB" smtClean="0"/>
              <a:t>1</a:t>
            </a:fld>
            <a:endParaRPr lang="en-GB"/>
          </a:p>
        </p:txBody>
      </p:sp>
    </p:spTree>
    <p:extLst>
      <p:ext uri="{BB962C8B-B14F-4D97-AF65-F5344CB8AC3E}">
        <p14:creationId xmlns:p14="http://schemas.microsoft.com/office/powerpoint/2010/main" val="3188659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571308"/>
            <a:ext cx="9601200" cy="3342640"/>
          </a:xfrm>
        </p:spPr>
        <p:txBody>
          <a:bodyPr anchor="b"/>
          <a:lstStyle>
            <a:lvl1pPr algn="ctr">
              <a:defRPr sz="6300"/>
            </a:lvl1pPr>
          </a:lstStyle>
          <a:p>
            <a:r>
              <a:rPr lang="en-US"/>
              <a:t>Click to edit Master title style</a:t>
            </a:r>
            <a:endParaRPr lang="en-GB"/>
          </a:p>
        </p:txBody>
      </p:sp>
      <p:sp>
        <p:nvSpPr>
          <p:cNvPr id="3" name="Subtitle 2"/>
          <p:cNvSpPr>
            <a:spLocks noGrp="1"/>
          </p:cNvSpPr>
          <p:nvPr>
            <p:ph type="subTitle" idx="1"/>
          </p:nvPr>
        </p:nvSpPr>
        <p:spPr>
          <a:xfrm>
            <a:off x="1600200" y="5042853"/>
            <a:ext cx="9601200" cy="2318067"/>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CD08702-65C0-4D9F-AD6A-4ECFA712DF9D}" type="datetimeFigureOut">
              <a:rPr lang="en-GB" smtClean="0"/>
              <a:pPr/>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3BDDB-ED13-4F61-BF3B-C449AADC66C1}" type="slidenum">
              <a:rPr lang="en-GB" smtClean="0"/>
              <a:pPr/>
              <a:t>‹N°›</a:t>
            </a:fld>
            <a:endParaRPr lang="en-GB"/>
          </a:p>
        </p:txBody>
      </p:sp>
    </p:spTree>
    <p:extLst>
      <p:ext uri="{BB962C8B-B14F-4D97-AF65-F5344CB8AC3E}">
        <p14:creationId xmlns:p14="http://schemas.microsoft.com/office/powerpoint/2010/main" val="89896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08702-65C0-4D9F-AD6A-4ECFA712DF9D}" type="datetimeFigureOut">
              <a:rPr lang="en-GB" smtClean="0"/>
              <a:pPr/>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3BDDB-ED13-4F61-BF3B-C449AADC66C1}" type="slidenum">
              <a:rPr lang="en-GB" smtClean="0"/>
              <a:pPr/>
              <a:t>‹N°›</a:t>
            </a:fld>
            <a:endParaRPr lang="en-GB"/>
          </a:p>
        </p:txBody>
      </p:sp>
    </p:spTree>
    <p:extLst>
      <p:ext uri="{BB962C8B-B14F-4D97-AF65-F5344CB8AC3E}">
        <p14:creationId xmlns:p14="http://schemas.microsoft.com/office/powerpoint/2010/main" val="3768775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5" y="511175"/>
            <a:ext cx="2760345" cy="813657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80110"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08702-65C0-4D9F-AD6A-4ECFA712DF9D}" type="datetimeFigureOut">
              <a:rPr lang="en-GB" smtClean="0"/>
              <a:pPr/>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3BDDB-ED13-4F61-BF3B-C449AADC66C1}" type="slidenum">
              <a:rPr lang="en-GB" smtClean="0"/>
              <a:pPr/>
              <a:t>‹N°›</a:t>
            </a:fld>
            <a:endParaRPr lang="en-GB"/>
          </a:p>
        </p:txBody>
      </p:sp>
    </p:spTree>
    <p:extLst>
      <p:ext uri="{BB962C8B-B14F-4D97-AF65-F5344CB8AC3E}">
        <p14:creationId xmlns:p14="http://schemas.microsoft.com/office/powerpoint/2010/main" val="77970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08702-65C0-4D9F-AD6A-4ECFA712DF9D}" type="datetimeFigureOut">
              <a:rPr lang="en-GB" smtClean="0"/>
              <a:pPr/>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3BDDB-ED13-4F61-BF3B-C449AADC66C1}" type="slidenum">
              <a:rPr lang="en-GB" smtClean="0"/>
              <a:pPr/>
              <a:t>‹N°›</a:t>
            </a:fld>
            <a:endParaRPr lang="en-GB"/>
          </a:p>
        </p:txBody>
      </p:sp>
    </p:spTree>
    <p:extLst>
      <p:ext uri="{BB962C8B-B14F-4D97-AF65-F5344CB8AC3E}">
        <p14:creationId xmlns:p14="http://schemas.microsoft.com/office/powerpoint/2010/main" val="4006619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4"/>
            <a:ext cx="11041380" cy="3993832"/>
          </a:xfrm>
        </p:spPr>
        <p:txBody>
          <a:bodyPr anchor="b"/>
          <a:lstStyle>
            <a:lvl1pPr>
              <a:defRPr sz="6300"/>
            </a:lvl1pPr>
          </a:lstStyle>
          <a:p>
            <a:r>
              <a:rPr lang="en-US"/>
              <a:t>Click to edit Master title style</a:t>
            </a:r>
            <a:endParaRPr lang="en-GB"/>
          </a:p>
        </p:txBody>
      </p:sp>
      <p:sp>
        <p:nvSpPr>
          <p:cNvPr id="3" name="Text Placeholder 2"/>
          <p:cNvSpPr>
            <a:spLocks noGrp="1"/>
          </p:cNvSpPr>
          <p:nvPr>
            <p:ph type="body" idx="1"/>
          </p:nvPr>
        </p:nvSpPr>
        <p:spPr>
          <a:xfrm>
            <a:off x="873443" y="6425249"/>
            <a:ext cx="11041380" cy="2100262"/>
          </a:xfrm>
        </p:spPr>
        <p:txBody>
          <a:bodyPr/>
          <a:lstStyle>
            <a:lvl1pPr marL="0" indent="0">
              <a:buNone/>
              <a:defRPr sz="2520">
                <a:solidFill>
                  <a:schemeClr val="tx1">
                    <a:tint val="75000"/>
                  </a:schemeClr>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D08702-65C0-4D9F-AD6A-4ECFA712DF9D}" type="datetimeFigureOut">
              <a:rPr lang="en-GB" smtClean="0"/>
              <a:pPr/>
              <a:t>29/02/2024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3BDDB-ED13-4F61-BF3B-C449AADC66C1}" type="slidenum">
              <a:rPr lang="en-GB" smtClean="0"/>
              <a:pPr/>
              <a:t>‹N°›</a:t>
            </a:fld>
            <a:endParaRPr lang="en-GB"/>
          </a:p>
        </p:txBody>
      </p:sp>
    </p:spTree>
    <p:extLst>
      <p:ext uri="{BB962C8B-B14F-4D97-AF65-F5344CB8AC3E}">
        <p14:creationId xmlns:p14="http://schemas.microsoft.com/office/powerpoint/2010/main" val="4246189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CD08702-65C0-4D9F-AD6A-4ECFA712DF9D}" type="datetimeFigureOut">
              <a:rPr lang="en-GB" smtClean="0"/>
              <a:pPr/>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F3BDDB-ED13-4F61-BF3B-C449AADC66C1}" type="slidenum">
              <a:rPr lang="en-GB" smtClean="0"/>
              <a:pPr/>
              <a:t>‹N°›</a:t>
            </a:fld>
            <a:endParaRPr lang="en-GB"/>
          </a:p>
        </p:txBody>
      </p:sp>
    </p:spTree>
    <p:extLst>
      <p:ext uri="{BB962C8B-B14F-4D97-AF65-F5344CB8AC3E}">
        <p14:creationId xmlns:p14="http://schemas.microsoft.com/office/powerpoint/2010/main" val="3934389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6"/>
            <a:ext cx="11041380" cy="1855788"/>
          </a:xfrm>
        </p:spPr>
        <p:txBody>
          <a:bodyPr/>
          <a:lstStyle/>
          <a:p>
            <a:r>
              <a:rPr lang="en-US"/>
              <a:t>Click to edit Master title style</a:t>
            </a:r>
            <a:endParaRPr lang="en-GB"/>
          </a:p>
        </p:txBody>
      </p:sp>
      <p:sp>
        <p:nvSpPr>
          <p:cNvPr id="3" name="Text Placeholder 2"/>
          <p:cNvSpPr>
            <a:spLocks noGrp="1"/>
          </p:cNvSpPr>
          <p:nvPr>
            <p:ph type="body" idx="1"/>
          </p:nvPr>
        </p:nvSpPr>
        <p:spPr>
          <a:xfrm>
            <a:off x="881778" y="2353628"/>
            <a:ext cx="5415676" cy="115347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4" name="Content Placeholder 3"/>
          <p:cNvSpPr>
            <a:spLocks noGrp="1"/>
          </p:cNvSpPr>
          <p:nvPr>
            <p:ph sz="half" idx="2"/>
          </p:nvPr>
        </p:nvSpPr>
        <p:spPr>
          <a:xfrm>
            <a:off x="881778"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480810" y="2353628"/>
            <a:ext cx="5442347" cy="115347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6" name="Content Placeholder 5"/>
          <p:cNvSpPr>
            <a:spLocks noGrp="1"/>
          </p:cNvSpPr>
          <p:nvPr>
            <p:ph sz="quarter" idx="4"/>
          </p:nvPr>
        </p:nvSpPr>
        <p:spPr>
          <a:xfrm>
            <a:off x="6480810"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CD08702-65C0-4D9F-AD6A-4ECFA712DF9D}" type="datetimeFigureOut">
              <a:rPr lang="en-GB" smtClean="0"/>
              <a:pPr/>
              <a:t>29/02/2024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F3BDDB-ED13-4F61-BF3B-C449AADC66C1}" type="slidenum">
              <a:rPr lang="en-GB" smtClean="0"/>
              <a:pPr/>
              <a:t>‹N°›</a:t>
            </a:fld>
            <a:endParaRPr lang="en-GB"/>
          </a:p>
        </p:txBody>
      </p:sp>
    </p:spTree>
    <p:extLst>
      <p:ext uri="{BB962C8B-B14F-4D97-AF65-F5344CB8AC3E}">
        <p14:creationId xmlns:p14="http://schemas.microsoft.com/office/powerpoint/2010/main" val="4039454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D08702-65C0-4D9F-AD6A-4ECFA712DF9D}" type="datetimeFigureOut">
              <a:rPr lang="en-GB" smtClean="0"/>
              <a:pPr/>
              <a:t>29/02/2024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F3BDDB-ED13-4F61-BF3B-C449AADC66C1}" type="slidenum">
              <a:rPr lang="en-GB" smtClean="0"/>
              <a:pPr/>
              <a:t>‹N°›</a:t>
            </a:fld>
            <a:endParaRPr lang="en-GB"/>
          </a:p>
        </p:txBody>
      </p:sp>
    </p:spTree>
    <p:extLst>
      <p:ext uri="{BB962C8B-B14F-4D97-AF65-F5344CB8AC3E}">
        <p14:creationId xmlns:p14="http://schemas.microsoft.com/office/powerpoint/2010/main" val="3886533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08702-65C0-4D9F-AD6A-4ECFA712DF9D}" type="datetimeFigureOut">
              <a:rPr lang="en-GB" smtClean="0"/>
              <a:pPr/>
              <a:t>29/02/2024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F3BDDB-ED13-4F61-BF3B-C449AADC66C1}" type="slidenum">
              <a:rPr lang="en-GB" smtClean="0"/>
              <a:pPr/>
              <a:t>‹N°›</a:t>
            </a:fld>
            <a:endParaRPr lang="en-GB"/>
          </a:p>
        </p:txBody>
      </p:sp>
    </p:spTree>
    <p:extLst>
      <p:ext uri="{BB962C8B-B14F-4D97-AF65-F5344CB8AC3E}">
        <p14:creationId xmlns:p14="http://schemas.microsoft.com/office/powerpoint/2010/main" val="2655401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3360"/>
            </a:lvl1pPr>
          </a:lstStyle>
          <a:p>
            <a:r>
              <a:rPr lang="en-US"/>
              <a:t>Click to edit Master title style</a:t>
            </a:r>
            <a:endParaRPr lang="en-GB"/>
          </a:p>
        </p:txBody>
      </p:sp>
      <p:sp>
        <p:nvSpPr>
          <p:cNvPr id="3" name="Content Placeholder 2"/>
          <p:cNvSpPr>
            <a:spLocks noGrp="1"/>
          </p:cNvSpPr>
          <p:nvPr>
            <p:ph idx="1"/>
          </p:nvPr>
        </p:nvSpPr>
        <p:spPr>
          <a:xfrm>
            <a:off x="5442347" y="1382396"/>
            <a:ext cx="6480810" cy="6823075"/>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81778" y="2880360"/>
            <a:ext cx="4128849" cy="5336223"/>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FCD08702-65C0-4D9F-AD6A-4ECFA712DF9D}" type="datetimeFigureOut">
              <a:rPr lang="en-GB" smtClean="0"/>
              <a:pPr/>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F3BDDB-ED13-4F61-BF3B-C449AADC66C1}" type="slidenum">
              <a:rPr lang="en-GB" smtClean="0"/>
              <a:pPr/>
              <a:t>‹N°›</a:t>
            </a:fld>
            <a:endParaRPr lang="en-GB"/>
          </a:p>
        </p:txBody>
      </p:sp>
    </p:spTree>
    <p:extLst>
      <p:ext uri="{BB962C8B-B14F-4D97-AF65-F5344CB8AC3E}">
        <p14:creationId xmlns:p14="http://schemas.microsoft.com/office/powerpoint/2010/main" val="2346224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3360"/>
            </a:lvl1pPr>
          </a:lstStyle>
          <a:p>
            <a:r>
              <a:rPr lang="en-US"/>
              <a:t>Click to edit Master title style</a:t>
            </a:r>
            <a:endParaRPr lang="en-GB"/>
          </a:p>
        </p:txBody>
      </p:sp>
      <p:sp>
        <p:nvSpPr>
          <p:cNvPr id="3" name="Picture Placeholder 2"/>
          <p:cNvSpPr>
            <a:spLocks noGrp="1"/>
          </p:cNvSpPr>
          <p:nvPr>
            <p:ph type="pic" idx="1"/>
          </p:nvPr>
        </p:nvSpPr>
        <p:spPr>
          <a:xfrm>
            <a:off x="5442347" y="1382396"/>
            <a:ext cx="6480810" cy="6823075"/>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GB"/>
          </a:p>
        </p:txBody>
      </p:sp>
      <p:sp>
        <p:nvSpPr>
          <p:cNvPr id="4" name="Text Placeholder 3"/>
          <p:cNvSpPr>
            <a:spLocks noGrp="1"/>
          </p:cNvSpPr>
          <p:nvPr>
            <p:ph type="body" sz="half" idx="2"/>
          </p:nvPr>
        </p:nvSpPr>
        <p:spPr>
          <a:xfrm>
            <a:off x="881778" y="2880360"/>
            <a:ext cx="4128849" cy="5336223"/>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FCD08702-65C0-4D9F-AD6A-4ECFA712DF9D}" type="datetimeFigureOut">
              <a:rPr lang="en-GB" smtClean="0"/>
              <a:pPr/>
              <a:t>29/02/2024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F3BDDB-ED13-4F61-BF3B-C449AADC66C1}" type="slidenum">
              <a:rPr lang="en-GB" smtClean="0"/>
              <a:pPr/>
              <a:t>‹N°›</a:t>
            </a:fld>
            <a:endParaRPr lang="en-GB"/>
          </a:p>
        </p:txBody>
      </p:sp>
    </p:spTree>
    <p:extLst>
      <p:ext uri="{BB962C8B-B14F-4D97-AF65-F5344CB8AC3E}">
        <p14:creationId xmlns:p14="http://schemas.microsoft.com/office/powerpoint/2010/main" val="1844293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6"/>
            <a:ext cx="11041380" cy="185578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80110" y="8898891"/>
            <a:ext cx="2880360" cy="511175"/>
          </a:xfrm>
          <a:prstGeom prst="rect">
            <a:avLst/>
          </a:prstGeom>
        </p:spPr>
        <p:txBody>
          <a:bodyPr vert="horz" lIns="91440" tIns="45720" rIns="91440" bIns="45720" rtlCol="0" anchor="ctr"/>
          <a:lstStyle>
            <a:lvl1pPr algn="l">
              <a:defRPr sz="1260">
                <a:solidFill>
                  <a:schemeClr val="tx1">
                    <a:tint val="75000"/>
                  </a:schemeClr>
                </a:solidFill>
              </a:defRPr>
            </a:lvl1pPr>
          </a:lstStyle>
          <a:p>
            <a:fld id="{FCD08702-65C0-4D9F-AD6A-4ECFA712DF9D}" type="datetimeFigureOut">
              <a:rPr lang="en-GB" smtClean="0"/>
              <a:pPr/>
              <a:t>29/02/2024</a:t>
            </a:fld>
            <a:endParaRPr lang="en-GB"/>
          </a:p>
        </p:txBody>
      </p:sp>
      <p:sp>
        <p:nvSpPr>
          <p:cNvPr id="5" name="Footer Placeholder 4"/>
          <p:cNvSpPr>
            <a:spLocks noGrp="1"/>
          </p:cNvSpPr>
          <p:nvPr>
            <p:ph type="ftr" sz="quarter" idx="3"/>
          </p:nvPr>
        </p:nvSpPr>
        <p:spPr>
          <a:xfrm>
            <a:off x="4240530" y="8898891"/>
            <a:ext cx="4320540" cy="511175"/>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1"/>
            <a:ext cx="2880360" cy="511175"/>
          </a:xfrm>
          <a:prstGeom prst="rect">
            <a:avLst/>
          </a:prstGeom>
        </p:spPr>
        <p:txBody>
          <a:bodyPr vert="horz" lIns="91440" tIns="45720" rIns="91440" bIns="45720" rtlCol="0" anchor="ctr"/>
          <a:lstStyle>
            <a:lvl1pPr algn="r">
              <a:defRPr sz="1260">
                <a:solidFill>
                  <a:schemeClr val="tx1">
                    <a:tint val="75000"/>
                  </a:schemeClr>
                </a:solidFill>
              </a:defRPr>
            </a:lvl1pPr>
          </a:lstStyle>
          <a:p>
            <a:fld id="{45F3BDDB-ED13-4F61-BF3B-C449AADC66C1}" type="slidenum">
              <a:rPr lang="en-GB" smtClean="0"/>
              <a:pPr/>
              <a:t>‹N°›</a:t>
            </a:fld>
            <a:endParaRPr lang="en-GB"/>
          </a:p>
        </p:txBody>
      </p:sp>
    </p:spTree>
    <p:extLst>
      <p:ext uri="{BB962C8B-B14F-4D97-AF65-F5344CB8AC3E}">
        <p14:creationId xmlns:p14="http://schemas.microsoft.com/office/powerpoint/2010/main" val="17418440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969" y="47877"/>
            <a:ext cx="11521440" cy="1143000"/>
          </a:xfrm>
        </p:spPr>
        <p:txBody>
          <a:bodyPr>
            <a:normAutofit/>
          </a:bodyPr>
          <a:lstStyle/>
          <a:p>
            <a:pPr>
              <a:lnSpc>
                <a:spcPts val="4000"/>
              </a:lnSpc>
            </a:pPr>
            <a:r>
              <a:rPr lang="en-GB" sz="3000" dirty="0">
                <a:solidFill>
                  <a:srgbClr val="2F5897"/>
                </a:solidFill>
                <a:effectLst>
                  <a:outerShdw blurRad="63500" dist="38100" dir="5400000" algn="t" rotWithShape="0">
                    <a:srgbClr val="000000">
                      <a:alpha val="25000"/>
                    </a:srgbClr>
                  </a:outerShdw>
                </a:effectLst>
                <a:latin typeface="Palatino Linotype" panose="02040502050505030304" pitchFamily="18" charset="0"/>
              </a:rPr>
              <a:t>Title : </a:t>
            </a:r>
            <a:r>
              <a:rPr lang="en-US" sz="3200" dirty="0" smtClean="0">
                <a:solidFill>
                  <a:srgbClr val="2F5897"/>
                </a:solidFill>
                <a:effectLst>
                  <a:outerShdw blurRad="63500" dist="38100" dir="5400000" algn="t" rotWithShape="0">
                    <a:srgbClr val="000000">
                      <a:alpha val="25000"/>
                    </a:srgbClr>
                  </a:outerShdw>
                </a:effectLst>
                <a:latin typeface="Palatino Linotype" panose="02040502050505030304" pitchFamily="18" charset="0"/>
              </a:rPr>
              <a:t>TROPICAL CYCLONE</a:t>
            </a:r>
            <a:r>
              <a:rPr lang="en-US" sz="3200" dirty="0" smtClean="0">
                <a:solidFill>
                  <a:srgbClr val="2F5897"/>
                </a:solidFill>
                <a:effectLst>
                  <a:outerShdw blurRad="63500" dist="38100" dir="5400000" algn="t" rotWithShape="0">
                    <a:srgbClr val="000000">
                      <a:alpha val="25000"/>
                    </a:srgbClr>
                  </a:outerShdw>
                </a:effectLst>
                <a:latin typeface="Palatino Linotype" panose="02040502050505030304" pitchFamily="18" charset="0"/>
              </a:rPr>
              <a:t> </a:t>
            </a:r>
            <a:r>
              <a:rPr lang="en-US" sz="3200" dirty="0">
                <a:solidFill>
                  <a:srgbClr val="2F5897"/>
                </a:solidFill>
                <a:effectLst>
                  <a:outerShdw blurRad="63500" dist="38100" dir="5400000" algn="t" rotWithShape="0">
                    <a:srgbClr val="000000">
                      <a:alpha val="25000"/>
                    </a:srgbClr>
                  </a:outerShdw>
                </a:effectLst>
                <a:latin typeface="Palatino Linotype" panose="02040502050505030304" pitchFamily="18" charset="0"/>
              </a:rPr>
              <a:t>CAUSED FLOODS IN</a:t>
            </a:r>
            <a:r>
              <a:rPr lang="en-US" sz="3200" dirty="0">
                <a:solidFill>
                  <a:srgbClr val="2F5897"/>
                </a:solidFill>
                <a:effectLst>
                  <a:outerShdw blurRad="63500" dist="38100" dir="5400000" algn="t" rotWithShape="0">
                    <a:srgbClr val="000000">
                      <a:alpha val="25000"/>
                    </a:srgbClr>
                  </a:outerShdw>
                </a:effectLst>
                <a:latin typeface="Palatino Linotype" panose="02040502050505030304" pitchFamily="18" charset="0"/>
              </a:rPr>
              <a:t> </a:t>
            </a:r>
            <a:r>
              <a:rPr lang="en-US" sz="3200" dirty="0" smtClean="0">
                <a:solidFill>
                  <a:srgbClr val="2F5897"/>
                </a:solidFill>
                <a:effectLst>
                  <a:outerShdw blurRad="63500" dist="38100" dir="5400000" algn="t" rotWithShape="0">
                    <a:srgbClr val="000000">
                      <a:alpha val="25000"/>
                    </a:srgbClr>
                  </a:outerShdw>
                </a:effectLst>
                <a:latin typeface="Palatino Linotype" panose="02040502050505030304" pitchFamily="18" charset="0"/>
              </a:rPr>
              <a:t>SEVERAL REGIONS IN THE COMOROS, April </a:t>
            </a:r>
            <a:r>
              <a:rPr lang="en-US" sz="2800" dirty="0" smtClean="0">
                <a:solidFill>
                  <a:srgbClr val="2F5897"/>
                </a:solidFill>
                <a:effectLst>
                  <a:outerShdw blurRad="63500" dist="38100" dir="5400000" algn="t" rotWithShape="0">
                    <a:srgbClr val="000000">
                      <a:alpha val="25000"/>
                    </a:srgbClr>
                  </a:outerShdw>
                </a:effectLst>
                <a:latin typeface="Palatino Linotype" panose="02040502050505030304" pitchFamily="18" charset="0"/>
              </a:rPr>
              <a:t>24-25, 2019.</a:t>
            </a:r>
            <a:endParaRPr lang="en-GB" sz="3000" dirty="0"/>
          </a:p>
        </p:txBody>
      </p:sp>
      <p:sp>
        <p:nvSpPr>
          <p:cNvPr id="10" name="TextBox 9"/>
          <p:cNvSpPr txBox="1"/>
          <p:nvPr/>
        </p:nvSpPr>
        <p:spPr>
          <a:xfrm>
            <a:off x="5334000" y="9231868"/>
            <a:ext cx="7315200" cy="369332"/>
          </a:xfrm>
          <a:prstGeom prst="rect">
            <a:avLst/>
          </a:prstGeom>
          <a:noFill/>
        </p:spPr>
        <p:txBody>
          <a:bodyPr wrap="square" rtlCol="0">
            <a:spAutoFit/>
          </a:bodyPr>
          <a:lstStyle/>
          <a:p>
            <a:pPr algn="r"/>
            <a:r>
              <a:rPr lang="fr-FR" sz="1800" b="1" i="1" dirty="0" smtClean="0"/>
              <a:t>ARCENE MOHAMED and </a:t>
            </a:r>
            <a:r>
              <a:rPr lang="fr-FR" sz="1800" b="1" i="1" smtClean="0"/>
              <a:t>MONIQUE KOUMBA</a:t>
            </a:r>
            <a:endParaRPr lang="en-GB" sz="1800" b="1" i="1" dirty="0"/>
          </a:p>
        </p:txBody>
      </p:sp>
      <p:sp>
        <p:nvSpPr>
          <p:cNvPr id="11" name="Content Placeholder 2"/>
          <p:cNvSpPr>
            <a:spLocks noGrp="1"/>
          </p:cNvSpPr>
          <p:nvPr>
            <p:ph sz="half" idx="2"/>
          </p:nvPr>
        </p:nvSpPr>
        <p:spPr>
          <a:xfrm>
            <a:off x="6400800" y="1148834"/>
            <a:ext cx="6000840" cy="3950172"/>
          </a:xfrm>
          <a:prstGeom prst="rect">
            <a:avLst/>
          </a:prstGeom>
          <a:ln w="12700">
            <a:solidFill>
              <a:schemeClr val="accent1"/>
            </a:solidFill>
          </a:ln>
        </p:spPr>
        <p:txBody>
          <a:bodyPr vert="horz" lIns="91440" tIns="45720" rIns="91440" bIns="45720" rtlCol="0">
            <a:noAutofit/>
          </a:bodyPr>
          <a:lst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a:lstStyle>
          <a:p>
            <a:pPr marL="0" indent="0">
              <a:buNone/>
            </a:pPr>
            <a:r>
              <a:rPr lang="en-US" sz="2000" dirty="0" smtClean="0"/>
              <a:t> </a:t>
            </a:r>
            <a:r>
              <a:rPr lang="en-US" sz="2400" dirty="0"/>
              <a:t>On </a:t>
            </a:r>
            <a:r>
              <a:rPr lang="en-US" sz="2400" dirty="0"/>
              <a:t>the night of April 24 to 25, 2019, tropical cyclone Kenneth passed close to the Comoros archipelago causing significant flooding. Cyclone Kenneth mainly affected the island of Grande </a:t>
            </a:r>
            <a:r>
              <a:rPr lang="en-US" sz="2400" dirty="0" err="1"/>
              <a:t>Comore</a:t>
            </a:r>
            <a:r>
              <a:rPr lang="en-US" sz="2400" dirty="0"/>
              <a:t> and to a lesser extent those of </a:t>
            </a:r>
            <a:r>
              <a:rPr lang="en-US" sz="2400" dirty="0" err="1"/>
              <a:t>Anjouan</a:t>
            </a:r>
            <a:r>
              <a:rPr lang="en-US" sz="2400" dirty="0"/>
              <a:t> and </a:t>
            </a:r>
            <a:r>
              <a:rPr lang="en-US" sz="2400" dirty="0" err="1" smtClean="0"/>
              <a:t>Mohéli.Kenneth's</a:t>
            </a:r>
            <a:r>
              <a:rPr lang="en-US" sz="2400" dirty="0" smtClean="0"/>
              <a:t> </a:t>
            </a:r>
            <a:r>
              <a:rPr lang="en-US" sz="2400" dirty="0"/>
              <a:t>passage caused the death of six people and left 200 injured. 4,854 houses were severely affected or destroyed. Livestock and agricultural production have been heavily impacted, putting food security and local livelihoods at risk. In total, 185,000 people were impacted.</a:t>
            </a:r>
            <a:endParaRPr lang="fr-FR" sz="2400" dirty="0"/>
          </a:p>
          <a:p>
            <a:pPr marL="0" indent="0">
              <a:buNone/>
            </a:pPr>
            <a:endParaRPr lang="fr-FR" sz="2000" dirty="0"/>
          </a:p>
          <a:p>
            <a:pPr marL="0" indent="0">
              <a:buNone/>
            </a:pPr>
            <a:endParaRPr lang="en-US" sz="2000" dirty="0"/>
          </a:p>
          <a:p>
            <a:endParaRPr lang="en-US" sz="2000" dirty="0"/>
          </a:p>
          <a:p>
            <a:endParaRPr lang="en-US" sz="2000" dirty="0">
              <a:latin typeface="+mn-lt"/>
            </a:endParaRPr>
          </a:p>
          <a:p>
            <a:endParaRPr lang="en-US" sz="1500" dirty="0"/>
          </a:p>
          <a:p>
            <a:endParaRPr lang="en-US" sz="1500" dirty="0">
              <a:latin typeface="+mn-lt"/>
            </a:endParaRPr>
          </a:p>
          <a:p>
            <a:endParaRPr lang="en-US" sz="1500" dirty="0"/>
          </a:p>
          <a:p>
            <a:endParaRPr lang="en-GB" sz="1500" dirty="0">
              <a:latin typeface="+mn-lt"/>
            </a:endParaRPr>
          </a:p>
        </p:txBody>
      </p:sp>
      <p:sp>
        <p:nvSpPr>
          <p:cNvPr id="8" name="Rectangle 7"/>
          <p:cNvSpPr/>
          <p:nvPr/>
        </p:nvSpPr>
        <p:spPr>
          <a:xfrm>
            <a:off x="6369518" y="5257800"/>
            <a:ext cx="5951058" cy="3657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200" dirty="0" smtClean="0">
              <a:solidFill>
                <a:schemeClr val="tx1"/>
              </a:solidFill>
            </a:endParaRPr>
          </a:p>
          <a:p>
            <a:pPr algn="ctr"/>
            <a:endParaRPr lang="en-GB" sz="2200" dirty="0">
              <a:solidFill>
                <a:schemeClr val="tx1"/>
              </a:solidFill>
            </a:endParaRPr>
          </a:p>
          <a:p>
            <a:pPr algn="ctr"/>
            <a:endParaRPr lang="en-GB" sz="2200" dirty="0" smtClean="0">
              <a:solidFill>
                <a:schemeClr val="tx1"/>
              </a:solidFill>
            </a:endParaRPr>
          </a:p>
          <a:p>
            <a:pPr algn="ctr"/>
            <a:endParaRPr lang="en-GB" sz="2200" dirty="0">
              <a:solidFill>
                <a:schemeClr val="tx1"/>
              </a:solidFill>
            </a:endParaRPr>
          </a:p>
          <a:p>
            <a:pPr algn="ctr"/>
            <a:endParaRPr lang="en-GB" sz="2200" dirty="0" smtClean="0">
              <a:solidFill>
                <a:schemeClr val="tx1"/>
              </a:solidFill>
            </a:endParaRPr>
          </a:p>
          <a:p>
            <a:pPr algn="ctr"/>
            <a:endParaRPr lang="en-GB" sz="2200" dirty="0">
              <a:solidFill>
                <a:schemeClr val="tx1"/>
              </a:solidFill>
            </a:endParaRPr>
          </a:p>
          <a:p>
            <a:pPr algn="ctr"/>
            <a:endParaRPr lang="en-GB" sz="2200" dirty="0" smtClean="0">
              <a:solidFill>
                <a:schemeClr val="tx1"/>
              </a:solidFill>
            </a:endParaRPr>
          </a:p>
          <a:p>
            <a:pPr algn="ctr"/>
            <a:endParaRPr lang="en-GB" sz="2200" dirty="0">
              <a:solidFill>
                <a:schemeClr val="tx1"/>
              </a:solidFill>
            </a:endParaRPr>
          </a:p>
          <a:p>
            <a:pPr algn="ctr"/>
            <a:endParaRPr lang="en-GB" sz="2200" dirty="0" smtClean="0">
              <a:solidFill>
                <a:schemeClr val="tx1"/>
              </a:solidFill>
            </a:endParaRPr>
          </a:p>
        </p:txBody>
      </p:sp>
      <p:sp>
        <p:nvSpPr>
          <p:cNvPr id="15" name="Content Placeholder 2"/>
          <p:cNvSpPr>
            <a:spLocks noGrp="1"/>
          </p:cNvSpPr>
          <p:nvPr>
            <p:ph sz="half" idx="2"/>
          </p:nvPr>
        </p:nvSpPr>
        <p:spPr>
          <a:xfrm>
            <a:off x="141738" y="6745814"/>
            <a:ext cx="5943600" cy="1766307"/>
          </a:xfrm>
          <a:prstGeom prst="rect">
            <a:avLst/>
          </a:prstGeom>
          <a:ln w="12700">
            <a:solidFill>
              <a:schemeClr val="accent1"/>
            </a:solidFill>
          </a:ln>
        </p:spPr>
        <p:txBody>
          <a:bodyPr vert="horz" lIns="91440" tIns="45720" rIns="91440" bIns="45720" rtlCol="0">
            <a:noAutofit/>
          </a:bodyPr>
          <a:lst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a:lstStyle>
          <a:p>
            <a:pPr marL="0" indent="0">
              <a:buNone/>
            </a:pPr>
            <a:r>
              <a:rPr lang="en-US" sz="2400" dirty="0" smtClean="0"/>
              <a:t> Figure: Degree </a:t>
            </a:r>
            <a:r>
              <a:rPr lang="en-US" sz="2400" dirty="0"/>
              <a:t>MSG-0: Precipitation rate on the ground by High Rate SEVIRI IR10.8, from April 24 to 25, 2019, 3:00 p.m. UTC.</a:t>
            </a:r>
            <a:endParaRPr lang="en-GB" sz="2400" dirty="0"/>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0800" y="5257800"/>
            <a:ext cx="5919776" cy="3498806"/>
          </a:xfrm>
          <a:prstGeom prst="rect">
            <a:avLst/>
          </a:prstGeom>
        </p:spPr>
      </p:pic>
      <p:pic>
        <p:nvPicPr>
          <p:cNvPr id="7" name="Espace réservé du contenu 6"/>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141738" y="1190877"/>
            <a:ext cx="6129951" cy="5187241"/>
          </a:xfrm>
        </p:spPr>
      </p:pic>
      <p:sp>
        <p:nvSpPr>
          <p:cNvPr id="9" name="Ellipse 8"/>
          <p:cNvSpPr/>
          <p:nvPr/>
        </p:nvSpPr>
        <p:spPr>
          <a:xfrm>
            <a:off x="2743200" y="2819400"/>
            <a:ext cx="1981200" cy="15240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09774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E16B1E4CF7D741A75CF35C9EE064DF" ma:contentTypeVersion="18" ma:contentTypeDescription="Create a new document." ma:contentTypeScope="" ma:versionID="24200f8b090d9012b11444565313915e">
  <xsd:schema xmlns:xsd="http://www.w3.org/2001/XMLSchema" xmlns:xs="http://www.w3.org/2001/XMLSchema" xmlns:p="http://schemas.microsoft.com/office/2006/metadata/properties" xmlns:ns3="1e41b720-5404-4d66-b2a9-245407d2cd3e" xmlns:ns4="06b08dc2-c207-4fd2-bf87-8e5cf14a1749" targetNamespace="http://schemas.microsoft.com/office/2006/metadata/properties" ma:root="true" ma:fieldsID="e388b17bbab4edbbcc69e9a6a9df5203" ns3:_="" ns4:_="">
    <xsd:import namespace="1e41b720-5404-4d66-b2a9-245407d2cd3e"/>
    <xsd:import namespace="06b08dc2-c207-4fd2-bf87-8e5cf14a174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LengthInSecond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3:_activity" minOccurs="0"/>
                <xsd:element ref="ns4:SharedWithUsers" minOccurs="0"/>
                <xsd:element ref="ns4:SharedWithDetails" minOccurs="0"/>
                <xsd:element ref="ns4:SharingHintHash"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41b720-5404-4d66-b2a9-245407d2cd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description="" ma:indexed="true" ma:internalName="MediaServiceLocation"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6b08dc2-c207-4fd2-bf87-8e5cf14a1749"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41b720-5404-4d66-b2a9-245407d2cd3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042140-0385-4D1D-8A55-9E1E67138C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41b720-5404-4d66-b2a9-245407d2cd3e"/>
    <ds:schemaRef ds:uri="06b08dc2-c207-4fd2-bf87-8e5cf14a17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08440C-AAAF-4D2E-AE17-E38DCAF71DB2}">
  <ds:schemaRefs>
    <ds:schemaRef ds:uri="http://purl.org/dc/elements/1.1/"/>
    <ds:schemaRef ds:uri="06b08dc2-c207-4fd2-bf87-8e5cf14a1749"/>
    <ds:schemaRef ds:uri="http://schemas.microsoft.com/office/infopath/2007/PartnerControls"/>
    <ds:schemaRef ds:uri="1e41b720-5404-4d66-b2a9-245407d2cd3e"/>
    <ds:schemaRef ds:uri="http://schemas.microsoft.com/office/2006/documentManagement/types"/>
    <ds:schemaRef ds:uri="http://www.w3.org/XML/1998/namespace"/>
    <ds:schemaRef ds:uri="http://purl.org/dc/terms/"/>
    <ds:schemaRef ds:uri="http://schemas.microsoft.com/office/2006/metadata/propertie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99C71D5E-71E7-45A3-BA11-D8891658EA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1405</TotalTime>
  <Words>144</Words>
  <Application>Microsoft Office PowerPoint</Application>
  <PresentationFormat>A3 (297 x 420 mm)</PresentationFormat>
  <Paragraphs>18</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Palatino Linotype</vt:lpstr>
      <vt:lpstr>Office Theme</vt:lpstr>
      <vt:lpstr>Title : TROPICAL CYCLONE CAUSED FLOODS IN SEVERAL REGIONS IN THE COMOROS, April 24-25, 2019.</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EISAC – XII- E</dc:title>
  <dc:creator>ENVY</dc:creator>
  <cp:lastModifiedBy>ARCENE Mohamed</cp:lastModifiedBy>
  <cp:revision>61</cp:revision>
  <cp:lastPrinted>2018-10-29T13:59:04Z</cp:lastPrinted>
  <dcterms:created xsi:type="dcterms:W3CDTF">2015-08-11T10:37:51Z</dcterms:created>
  <dcterms:modified xsi:type="dcterms:W3CDTF">2024-02-29T19:29:33Z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0x01010099E16B1E4CF7D741A75CF35C9EE064DF</vt:lpwstr>
  </property>
</Properties>
</file>