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=""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F9D52-ADDB-47C5-A715-FA29C66533CF}" v="4" dt="2024-02-21T15:42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212" y="16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0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</a:t>
            </a:r>
            <a:r>
              <a:rPr lang="en-GB" sz="3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loud burst at Narok-Kenya  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on 10</a:t>
            </a:r>
            <a:r>
              <a:rPr lang="en-GB" sz="3200" baseline="30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th</a:t>
            </a:r>
            <a:r>
              <a:rPr lang="en-GB" sz="32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February 2024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891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 smtClean="0"/>
              <a:t>Humphrey Geoffrey Angulu, WMO-RTC, Nairobi  29th February 2024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There was a very active cumulonimbus around Narok leading to heavy precipitation and a cloud burst around the KMD Narok station. (+TSRA)</a:t>
            </a:r>
          </a:p>
          <a:p>
            <a:pPr marL="0" indent="0">
              <a:buNone/>
            </a:pPr>
            <a:r>
              <a:rPr lang="fr-FR" sz="2000" dirty="0" smtClean="0"/>
              <a:t>The downdrafts had very strong Wind gust, this resulted in the uprooting of trees and also some houses had their roofs blown off</a:t>
            </a:r>
            <a:r>
              <a:rPr lang="fr-FR" sz="2000" dirty="0"/>
              <a:t> </a:t>
            </a:r>
            <a:r>
              <a:rPr lang="fr-FR" sz="2000" dirty="0" err="1" smtClean="0"/>
              <a:t>besides</a:t>
            </a:r>
            <a:r>
              <a:rPr lang="fr-FR" sz="2000" dirty="0" smtClean="0"/>
              <a:t> uprooting power </a:t>
            </a:r>
            <a:r>
              <a:rPr lang="fr-FR" sz="2000" dirty="0" err="1" smtClean="0"/>
              <a:t>lines</a:t>
            </a:r>
            <a:r>
              <a:rPr lang="fr-FR" sz="2000" dirty="0" smtClean="0"/>
              <a:t>. 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391399"/>
            <a:ext cx="5943600" cy="152400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Convection RGB(top) Rapidly developing thurnderstorms both at 1345Z on 10th February 2024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Narok </a:t>
            </a:r>
            <a:r>
              <a:rPr lang="fr-FR" sz="2000" dirty="0" err="1" smtClean="0"/>
              <a:t>is</a:t>
            </a:r>
            <a:r>
              <a:rPr lang="fr-FR" sz="2000" dirty="0" smtClean="0"/>
              <a:t> to the West of Nairobi. Top image shows an active precipitating CB. </a:t>
            </a:r>
            <a:r>
              <a:rPr lang="en-GB" sz="2000" dirty="0" smtClean="0"/>
              <a:t>The area had a lot of convective activities</a:t>
            </a:r>
            <a:endParaRPr lang="en-GB" sz="2000" dirty="0"/>
          </a:p>
        </p:txBody>
      </p:sp>
      <p:pic>
        <p:nvPicPr>
          <p:cNvPr id="9" name="Content Placeholder 8" descr="C:\Users\OLIVIA~1\AppData\Local\Temp\MicrosoftEdgeDownloads\c1227a35-f58c-4007-a1db-9b2768a7b44e\wmsMap_2024-02-10T1430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" y="1447800"/>
            <a:ext cx="6369518" cy="264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OLIVIA~1\AppData\Local\Temp\MicrosoftEdgeDownloads\06673680-eb25-4d62-aa93-2bbf9820db61\Eumetsat_View_2024-02-10T13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617"/>
            <a:ext cx="6369518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IVIA~1\AppData\Local\Temp\MicrosoftEdgeDownloads\26b81edd-c288-445b-9f87-1e2f8805a580\IMG-20240210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18" y="4114801"/>
            <a:ext cx="2622082" cy="47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IVIA~1\AppData\Local\Temp\MicrosoftEdgeDownloads\6651a82f-30ef-4456-8b6c-8f31d978c928\IMG-20240210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4799"/>
            <a:ext cx="3397718" cy="47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8" ma:contentTypeDescription="Create a new document." ma:contentTypeScope="" ma:versionID="24200f8b090d9012b11444565313915e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e388b17bbab4edbbcc69e9a6a9df5203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71D5E-71E7-45A3-BA11-D8891658E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8440C-AAAF-4D2E-AE17-E38DCAF71DB2}">
  <ds:schemaRefs>
    <ds:schemaRef ds:uri="http://purl.org/dc/terms/"/>
    <ds:schemaRef ds:uri="http://purl.org/dc/elements/1.1/"/>
    <ds:schemaRef ds:uri="http://www.w3.org/XML/1998/namespace"/>
    <ds:schemaRef ds:uri="06b08dc2-c207-4fd2-bf87-8e5cf14a174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e41b720-5404-4d66-b2a9-245407d2cd3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042140-0385-4D1D-8A55-9E1E67138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110</Words>
  <Application>Microsoft Office PowerPoint</Application>
  <PresentationFormat>A3 Paper (297x420 mm)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Cloud burst at Narok-Kenya  on 10th February 2024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olivia njeri</cp:lastModifiedBy>
  <cp:revision>55</cp:revision>
  <cp:lastPrinted>2018-10-29T13:59:04Z</cp:lastPrinted>
  <dcterms:created xsi:type="dcterms:W3CDTF">2015-08-11T10:37:51Z</dcterms:created>
  <dcterms:modified xsi:type="dcterms:W3CDTF">2024-02-29T13:49:37Z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