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309" r:id="rId2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320" y="8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microsoft.com/office/2015/10/relationships/revisionInfo" Target="NUL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1447800"/>
            <a:ext cx="6019800" cy="243312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fr-FR" sz="2000" dirty="0" smtClean="0">
                <a:latin typeface="Times" pitchFamily="18" charset="0"/>
              </a:rPr>
              <a:t> A </a:t>
            </a:r>
            <a:r>
              <a:rPr lang="fr-FR" sz="2000" dirty="0" err="1" smtClean="0">
                <a:latin typeface="Times" pitchFamily="18" charset="0"/>
              </a:rPr>
              <a:t>low</a:t>
            </a:r>
            <a:r>
              <a:rPr lang="fr-FR" sz="2000" dirty="0" smtClean="0">
                <a:latin typeface="Times" pitchFamily="18" charset="0"/>
              </a:rPr>
              <a:t> </a:t>
            </a:r>
            <a:r>
              <a:rPr lang="fr-FR" sz="2000" dirty="0" err="1" smtClean="0">
                <a:latin typeface="Times" pitchFamily="18" charset="0"/>
              </a:rPr>
              <a:t>depression</a:t>
            </a:r>
            <a:r>
              <a:rPr lang="fr-FR" sz="2000" dirty="0" smtClean="0">
                <a:latin typeface="Times" pitchFamily="18" charset="0"/>
              </a:rPr>
              <a:t> </a:t>
            </a:r>
            <a:r>
              <a:rPr lang="fr-FR" sz="2000" dirty="0" err="1" smtClean="0">
                <a:latin typeface="Times" pitchFamily="18" charset="0"/>
              </a:rPr>
              <a:t>formed</a:t>
            </a:r>
            <a:r>
              <a:rPr lang="fr-FR" sz="2000" dirty="0" smtClean="0">
                <a:latin typeface="Times" pitchFamily="18" charset="0"/>
              </a:rPr>
              <a:t> over </a:t>
            </a:r>
            <a:r>
              <a:rPr lang="fr-FR" sz="2000" dirty="0" err="1" smtClean="0">
                <a:latin typeface="Times" pitchFamily="18" charset="0"/>
              </a:rPr>
              <a:t>Libya</a:t>
            </a:r>
            <a:r>
              <a:rPr lang="fr-FR" sz="2000" dirty="0" smtClean="0">
                <a:latin typeface="Times" pitchFamily="18" charset="0"/>
              </a:rPr>
              <a:t>  and </a:t>
            </a:r>
            <a:r>
              <a:rPr lang="fr-FR" sz="2000" dirty="0" err="1" smtClean="0">
                <a:latin typeface="Times" pitchFamily="18" charset="0"/>
              </a:rPr>
              <a:t>was</a:t>
            </a:r>
            <a:r>
              <a:rPr lang="fr-FR" sz="2000" dirty="0" smtClean="0">
                <a:latin typeface="Times" pitchFamily="18" charset="0"/>
              </a:rPr>
              <a:t> </a:t>
            </a:r>
            <a:r>
              <a:rPr lang="fr-FR" sz="2000" dirty="0" err="1" smtClean="0">
                <a:latin typeface="Times" pitchFamily="18" charset="0"/>
              </a:rPr>
              <a:t>then</a:t>
            </a:r>
            <a:r>
              <a:rPr lang="fr-FR" sz="2000" dirty="0" smtClean="0">
                <a:latin typeface="Times" pitchFamily="18" charset="0"/>
              </a:rPr>
              <a:t> </a:t>
            </a:r>
            <a:r>
              <a:rPr lang="fr-FR" sz="2000" dirty="0" err="1" smtClean="0">
                <a:latin typeface="Times" pitchFamily="18" charset="0"/>
              </a:rPr>
              <a:t>directed</a:t>
            </a:r>
            <a:r>
              <a:rPr lang="fr-FR" sz="2000" dirty="0" smtClean="0">
                <a:latin typeface="Times" pitchFamily="18" charset="0"/>
              </a:rPr>
              <a:t> to Egypt.</a:t>
            </a:r>
          </a:p>
          <a:p>
            <a:pPr marL="0" indent="0" algn="just"/>
            <a:r>
              <a:rPr lang="fr-FR" sz="2000" dirty="0" smtClean="0">
                <a:latin typeface="Times" pitchFamily="18" charset="0"/>
              </a:rPr>
              <a:t> A Sand </a:t>
            </a:r>
            <a:r>
              <a:rPr lang="fr-FR" sz="2000" dirty="0" err="1" smtClean="0">
                <a:latin typeface="Times" pitchFamily="18" charset="0"/>
              </a:rPr>
              <a:t>storm</a:t>
            </a:r>
            <a:r>
              <a:rPr lang="fr-FR" sz="2000" dirty="0" smtClean="0">
                <a:latin typeface="Times" pitchFamily="18" charset="0"/>
              </a:rPr>
              <a:t> </a:t>
            </a:r>
            <a:r>
              <a:rPr lang="fr-FR" sz="2000" dirty="0" err="1" smtClean="0">
                <a:latin typeface="Times" pitchFamily="18" charset="0"/>
              </a:rPr>
              <a:t>formed</a:t>
            </a:r>
            <a:r>
              <a:rPr lang="fr-FR" sz="2000" dirty="0" smtClean="0">
                <a:latin typeface="Times" pitchFamily="18" charset="0"/>
              </a:rPr>
              <a:t> due to </a:t>
            </a:r>
            <a:r>
              <a:rPr lang="fr-FR" sz="2000" dirty="0" err="1" smtClean="0">
                <a:latin typeface="Times" pitchFamily="18" charset="0"/>
              </a:rPr>
              <a:t>strong</a:t>
            </a:r>
            <a:r>
              <a:rPr lang="fr-FR" sz="2000" dirty="0" smtClean="0">
                <a:latin typeface="Times" pitchFamily="18" charset="0"/>
              </a:rPr>
              <a:t> </a:t>
            </a:r>
            <a:r>
              <a:rPr lang="fr-FR" sz="2000" dirty="0" err="1" smtClean="0">
                <a:latin typeface="Times" pitchFamily="18" charset="0"/>
              </a:rPr>
              <a:t>wind</a:t>
            </a:r>
            <a:r>
              <a:rPr lang="fr-FR" sz="2000" dirty="0" smtClean="0">
                <a:latin typeface="Times" pitchFamily="18" charset="0"/>
              </a:rPr>
              <a:t>, </a:t>
            </a:r>
            <a:r>
              <a:rPr lang="fr-FR" sz="2000" dirty="0" err="1" smtClean="0">
                <a:latin typeface="Times" pitchFamily="18" charset="0"/>
              </a:rPr>
              <a:t>high</a:t>
            </a:r>
            <a:r>
              <a:rPr lang="fr-FR" sz="2000" dirty="0" smtClean="0">
                <a:latin typeface="Times" pitchFamily="18" charset="0"/>
              </a:rPr>
              <a:t> </a:t>
            </a:r>
            <a:r>
              <a:rPr lang="fr-FR" sz="2000" dirty="0" err="1" smtClean="0">
                <a:latin typeface="Times" pitchFamily="18" charset="0"/>
              </a:rPr>
              <a:t>temperature</a:t>
            </a:r>
            <a:r>
              <a:rPr lang="fr-FR" sz="2000" dirty="0" smtClean="0">
                <a:latin typeface="Times" pitchFamily="18" charset="0"/>
              </a:rPr>
              <a:t> and  the </a:t>
            </a:r>
            <a:r>
              <a:rPr lang="fr-FR" sz="2000" dirty="0" err="1" smtClean="0">
                <a:latin typeface="Times" pitchFamily="18" charset="0"/>
              </a:rPr>
              <a:t>topology</a:t>
            </a:r>
            <a:r>
              <a:rPr lang="fr-FR" sz="2000" dirty="0" smtClean="0">
                <a:latin typeface="Times" pitchFamily="18" charset="0"/>
              </a:rPr>
              <a:t> of the </a:t>
            </a:r>
            <a:r>
              <a:rPr lang="fr-FR" sz="2000" dirty="0" err="1" smtClean="0">
                <a:latin typeface="Times" pitchFamily="18" charset="0"/>
              </a:rPr>
              <a:t>west</a:t>
            </a:r>
            <a:r>
              <a:rPr lang="fr-FR" sz="2000" dirty="0" smtClean="0">
                <a:latin typeface="Times" pitchFamily="18" charset="0"/>
              </a:rPr>
              <a:t> part of Egypt.</a:t>
            </a:r>
            <a:endParaRPr lang="fr-FR" sz="2000" dirty="0">
              <a:latin typeface="Times" pitchFamily="18" charset="0"/>
            </a:endParaRPr>
          </a:p>
          <a:p>
            <a:pPr marL="0" indent="0" algn="just"/>
            <a:r>
              <a:rPr lang="fr-FR" sz="2000" dirty="0" smtClean="0">
                <a:latin typeface="Times" pitchFamily="18" charset="0"/>
              </a:rPr>
              <a:t> Observations on Borg </a:t>
            </a:r>
            <a:r>
              <a:rPr lang="fr-FR" sz="2000" dirty="0" err="1" smtClean="0">
                <a:latin typeface="Times" pitchFamily="18" charset="0"/>
              </a:rPr>
              <a:t>Elarab</a:t>
            </a:r>
            <a:r>
              <a:rPr lang="fr-FR" sz="2000" dirty="0" smtClean="0">
                <a:latin typeface="Times" pitchFamily="18" charset="0"/>
              </a:rPr>
              <a:t> and </a:t>
            </a:r>
            <a:r>
              <a:rPr lang="fr-FR" sz="2000" dirty="0" err="1" smtClean="0">
                <a:latin typeface="Times" pitchFamily="18" charset="0"/>
              </a:rPr>
              <a:t>Cairo</a:t>
            </a:r>
            <a:r>
              <a:rPr lang="fr-FR" sz="2000" dirty="0" smtClean="0">
                <a:latin typeface="Times" pitchFamily="18" charset="0"/>
              </a:rPr>
              <a:t> international </a:t>
            </a:r>
            <a:r>
              <a:rPr lang="fr-FR" sz="2000" dirty="0" err="1" smtClean="0">
                <a:latin typeface="Times" pitchFamily="18" charset="0"/>
              </a:rPr>
              <a:t>airports</a:t>
            </a:r>
            <a:r>
              <a:rPr lang="fr-FR" sz="2000" dirty="0" smtClean="0">
                <a:latin typeface="Times" pitchFamily="18" charset="0"/>
              </a:rPr>
              <a:t>.</a:t>
            </a:r>
            <a:endParaRPr lang="fr-FR" sz="2000" dirty="0">
              <a:latin typeface="Times" pitchFamily="18" charset="0"/>
            </a:endParaRP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9518" y="4114800"/>
            <a:ext cx="60198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Add here 1-2 additional explanatory images (NWP, Sounding, observation or a photo of the event, etc)</a:t>
            </a:r>
          </a:p>
        </p:txBody>
      </p:sp>
      <p:pic>
        <p:nvPicPr>
          <p:cNvPr id="3" name="mine sand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77824"/>
            <a:ext cx="6369518" cy="6037068"/>
          </a:xfr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6888" y="163279"/>
            <a:ext cx="12420600" cy="1143000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en-GB" sz="4400" b="1" dirty="0" smtClean="0">
                <a:solidFill>
                  <a:srgbClr val="FF0000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Sand Storm over Egypt</a:t>
            </a:r>
            <a:r>
              <a:rPr lang="en-GB" sz="4800" b="1" dirty="0" smtClean="0">
                <a:solidFill>
                  <a:srgbClr val="FF0000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800" b="1" smtClean="0">
                <a:solidFill>
                  <a:srgbClr val="FF0000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4800" b="1" smtClean="0">
                <a:solidFill>
                  <a:srgbClr val="FF0000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Sep </a:t>
            </a:r>
            <a:r>
              <a:rPr lang="en-GB" sz="4800" b="1" dirty="0" smtClean="0">
                <a:solidFill>
                  <a:srgbClr val="FF0000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GB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366641" y="6349043"/>
            <a:ext cx="6279682" cy="2869263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-1" y="6914892"/>
            <a:ext cx="6366295" cy="2686308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RGB – MSG - 0 </a:t>
            </a:r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224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Sep 2023, 17:00 UTC to 12 </a:t>
            </a:r>
            <a:r>
              <a:rPr lang="en-GB" sz="224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 2023, </a:t>
            </a:r>
            <a:r>
              <a:rPr lang="en-GB" sz="224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03:00 </a:t>
            </a:r>
            <a:r>
              <a:rPr lang="en-GB" sz="224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UTC</a:t>
            </a:r>
            <a:r>
              <a:rPr lang="en-GB" sz="224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Egypt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9158716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Abdelaziz </a:t>
            </a:r>
            <a:r>
              <a:rPr lang="fr-FR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Elhelbawy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Egyption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</a:t>
            </a:r>
            <a:endParaRPr lang="en-GB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176" y="3542124"/>
            <a:ext cx="6248400" cy="27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118</Words>
  <Application>Microsoft Office PowerPoint</Application>
  <PresentationFormat>A3 Paper (297x420 mm)</PresentationFormat>
  <Paragraphs>15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</vt:lpstr>
      <vt:lpstr>Times New Roman</vt:lpstr>
      <vt:lpstr>Office Theme</vt:lpstr>
      <vt:lpstr>Sand Storm over Egypt, 10 Sep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Dust Storm over Egypt – 8/3/2022</dc:title>
  <dc:creator>IMTR_Students</dc:creator>
  <cp:lastModifiedBy>IMTR_Students</cp:lastModifiedBy>
  <cp:revision>16</cp:revision>
  <dcterms:modified xsi:type="dcterms:W3CDTF">2024-03-01T06:28:58Z</dcterms:modified>
</cp:coreProperties>
</file>