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4660"/>
  </p:normalViewPr>
  <p:slideViewPr>
    <p:cSldViewPr>
      <p:cViewPr varScale="1">
        <p:scale>
          <a:sx n="60" d="100"/>
          <a:sy n="60" d="100"/>
        </p:scale>
        <p:origin x="1622" y="67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98" y="-56364"/>
            <a:ext cx="11521440" cy="74216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sz="3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ITCZ Influences over South Sudan</a:t>
            </a:r>
            <a:r>
              <a:rPr lang="en-GB" sz="32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sz="32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sz="3200" dirty="0" err="1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Bentiu</a:t>
            </a:r>
            <a:r>
              <a:rPr lang="en-GB" sz="32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)– </a:t>
            </a:r>
            <a:r>
              <a:rPr lang="en-GB" sz="32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03</a:t>
            </a:r>
            <a:r>
              <a:rPr lang="en-GB" sz="32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sz="32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September 2021</a:t>
            </a:r>
            <a:endParaRPr lang="en-GB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5283200" y="867404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err="1" smtClean="0"/>
              <a:t>Aciek</a:t>
            </a:r>
            <a:r>
              <a:rPr lang="en-US" sz="1800" b="1" i="1" dirty="0" smtClean="0"/>
              <a:t>, Madeleine/ SSMD &amp;</a:t>
            </a:r>
            <a:endParaRPr lang="en-GB" sz="1800" b="1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5334000" y="685800"/>
            <a:ext cx="7315200" cy="3992984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Bentiu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is a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town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located in North Central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part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of the country.</a:t>
            </a:r>
          </a:p>
          <a:p>
            <a:pPr algn="just"/>
            <a:r>
              <a:rPr lang="en-US" sz="2000" dirty="0"/>
              <a:t>Deep convective clouds formed over </a:t>
            </a:r>
            <a:r>
              <a:rPr lang="en-US" sz="2000" dirty="0" smtClean="0"/>
              <a:t>the area</a:t>
            </a:r>
            <a:r>
              <a:rPr lang="en-US" sz="2000" dirty="0"/>
              <a:t>, resulted to heavy thunderstorm with rain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/>
              <a:t>The heavy precipitation caused flooding in the  due to the area topography (flat</a:t>
            </a:r>
            <a:r>
              <a:rPr lang="en-US" sz="2000" dirty="0" smtClean="0"/>
              <a:t>).</a:t>
            </a:r>
          </a:p>
          <a:p>
            <a:pPr algn="just"/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Its an upstream town, rainfall elevates lake Victoria and lake albert’s water levels, and increase the flow of other sources that feed the white Nile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n-GB" sz="2000" dirty="0" smtClean="0"/>
              <a:t>The floods has </a:t>
            </a:r>
            <a:r>
              <a:rPr lang="en-GB" sz="2000" dirty="0"/>
              <a:t>affected 220,000 people, of whom 110,000 were internally displaced</a:t>
            </a:r>
            <a:r>
              <a:rPr lang="fr-FR" sz="2000" dirty="0" smtClean="0"/>
              <a:t>.</a:t>
            </a: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4678784"/>
            <a:ext cx="7467600" cy="448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228600" y="7149093"/>
            <a:ext cx="4953000" cy="176630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RGB convection </a:t>
            </a:r>
            <a:r>
              <a:rPr lang="en-US" sz="2000" dirty="0" smtClean="0"/>
              <a:t>image, </a:t>
            </a:r>
            <a:r>
              <a:rPr lang="en-US" sz="2000" dirty="0"/>
              <a:t>showing </a:t>
            </a:r>
            <a:r>
              <a:rPr lang="en-US" sz="2000" dirty="0" smtClean="0"/>
              <a:t>convective clouds cells (</a:t>
            </a:r>
            <a:r>
              <a:rPr lang="en-US" sz="2000" dirty="0" err="1" smtClean="0"/>
              <a:t>cbs</a:t>
            </a:r>
            <a:r>
              <a:rPr lang="en-US" sz="2000" dirty="0" smtClean="0"/>
              <a:t>)  over </a:t>
            </a:r>
            <a:r>
              <a:rPr lang="en-US" sz="2000" dirty="0" err="1" smtClean="0"/>
              <a:t>bentiu</a:t>
            </a:r>
            <a:r>
              <a:rPr lang="en-US" sz="2000" dirty="0" smtClean="0"/>
              <a:t> on Sep 03 2021 at 07:30 </a:t>
            </a:r>
            <a:r>
              <a:rPr lang="en-US" sz="2000" dirty="0"/>
              <a:t>UTC. 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614D8B1-F28F-F26C-DA85-2D0CADCED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12" y="4742768"/>
            <a:ext cx="3149344" cy="39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5B78282-1F0E-1136-EC09-61B276D22E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9" b="-1534"/>
          <a:stretch/>
        </p:blipFill>
        <p:spPr>
          <a:xfrm>
            <a:off x="187960" y="685800"/>
            <a:ext cx="5083052" cy="61538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9336CB3-531F-5933-A418-5D942ED34D69}"/>
              </a:ext>
            </a:extLst>
          </p:cNvPr>
          <p:cNvSpPr txBox="1"/>
          <p:nvPr/>
        </p:nvSpPr>
        <p:spPr>
          <a:xfrm>
            <a:off x="690272" y="5805482"/>
            <a:ext cx="4200252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Convective clouds over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bentiu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5423459-9E31-C4C0-772D-D0EF2E82A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0" y="4758584"/>
            <a:ext cx="2791729" cy="15270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32256C-EF4D-FDB1-F1B1-FE6E91123CA9}"/>
              </a:ext>
            </a:extLst>
          </p:cNvPr>
          <p:cNvSpPr txBox="1"/>
          <p:nvPr/>
        </p:nvSpPr>
        <p:spPr>
          <a:xfrm>
            <a:off x="8636512" y="6530284"/>
            <a:ext cx="4190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The map left </a:t>
            </a:r>
            <a:r>
              <a:rPr lang="en-GB" sz="2000" dirty="0" smtClean="0"/>
              <a:t>from </a:t>
            </a:r>
            <a:r>
              <a:rPr lang="en-GB" sz="2000" dirty="0" smtClean="0"/>
              <a:t>(ECMWF MODEL) showing the convergence zone </a:t>
            </a:r>
            <a:r>
              <a:rPr lang="en-GB" sz="2000" dirty="0" smtClean="0"/>
              <a:t>caused by </a:t>
            </a:r>
            <a:r>
              <a:rPr lang="en-GB" sz="2000" dirty="0" smtClean="0"/>
              <a:t>two </a:t>
            </a:r>
            <a:r>
              <a:rPr lang="en-GB" sz="2000" dirty="0" smtClean="0"/>
              <a:t>different air masses, showing the </a:t>
            </a:r>
            <a:r>
              <a:rPr lang="en-GB" sz="2000" dirty="0"/>
              <a:t>location of the ITCZ, which has reached most northerly position up </a:t>
            </a:r>
            <a:r>
              <a:rPr lang="en-GB" sz="2000" dirty="0" smtClean="0"/>
              <a:t>to 20</a:t>
            </a:r>
            <a:r>
              <a:rPr lang="en-GB" sz="2000" b="1" dirty="0"/>
              <a:t>°</a:t>
            </a:r>
            <a:r>
              <a:rPr lang="en-GB" sz="2000" dirty="0" smtClean="0"/>
              <a:t> N</a:t>
            </a:r>
            <a:r>
              <a:rPr lang="en-GB" sz="2000" dirty="0"/>
              <a:t>, </a:t>
            </a:r>
            <a:r>
              <a:rPr lang="en-GB" sz="2000" dirty="0" smtClean="0"/>
              <a:t>following the area of most intense solar heating or warmer surface temperature.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8" ma:contentTypeDescription="Create a new document." ma:contentTypeScope="" ma:versionID="24200f8b090d9012b11444565313915e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e388b17bbab4edbbcc69e9a6a9df5203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042140-0385-4D1D-8A55-9E1E67138C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08440C-AAAF-4D2E-AE17-E38DCAF71DB2}">
  <ds:schemaRefs>
    <ds:schemaRef ds:uri="http://www.w3.org/XML/1998/namespace"/>
    <ds:schemaRef ds:uri="http://purl.org/dc/dcmitype/"/>
    <ds:schemaRef ds:uri="http://schemas.microsoft.com/office/2006/documentManagement/types"/>
    <ds:schemaRef ds:uri="06b08dc2-c207-4fd2-bf87-8e5cf14a1749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41b720-5404-4d66-b2a9-245407d2cd3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9C71D5E-71E7-45A3-BA11-D8891658E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179</Words>
  <Application>Microsoft Office PowerPoint</Application>
  <PresentationFormat>A3 Paper (297x420 mm)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ITCZ Influences over South Sudan (Bentiu)– 03 September 2021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Windows User</cp:lastModifiedBy>
  <cp:revision>76</cp:revision>
  <cp:lastPrinted>2018-10-29T13:59:04Z</cp:lastPrinted>
  <dcterms:created xsi:type="dcterms:W3CDTF">2015-08-11T10:37:51Z</dcterms:created>
  <dcterms:modified xsi:type="dcterms:W3CDTF">2024-03-01T06:09:10Z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