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Lst>
  <p:sldSz type="A3" cy="9601200" cx="12801600"/>
  <p:notesSz cx="9926638" cy="14355763"/>
  <p:defaultTextStyle>
    <a:defPPr>
      <a:defRPr lang="en-US"/>
    </a:defPPr>
    <a:lvl1pPr algn="l" defTabSz="1280160" eaLnBrk="1" hangingPunct="1" latinLnBrk="0" marL="0" rtl="0">
      <a:defRPr sz="2520" kern="1200">
        <a:solidFill>
          <a:schemeClr val="tx1"/>
        </a:solidFill>
        <a:latin typeface="+mn-lt"/>
        <a:ea typeface="+mn-ea"/>
        <a:cs typeface="+mn-cs"/>
      </a:defRPr>
    </a:lvl1pPr>
    <a:lvl2pPr algn="l" defTabSz="1280160" eaLnBrk="1" hangingPunct="1" latinLnBrk="0" marL="640080" rtl="0">
      <a:defRPr sz="2520" kern="1200">
        <a:solidFill>
          <a:schemeClr val="tx1"/>
        </a:solidFill>
        <a:latin typeface="+mn-lt"/>
        <a:ea typeface="+mn-ea"/>
        <a:cs typeface="+mn-cs"/>
      </a:defRPr>
    </a:lvl2pPr>
    <a:lvl3pPr algn="l" defTabSz="1280160" eaLnBrk="1" hangingPunct="1" latinLnBrk="0" marL="1280160" rtl="0">
      <a:defRPr sz="2520" kern="1200">
        <a:solidFill>
          <a:schemeClr val="tx1"/>
        </a:solidFill>
        <a:latin typeface="+mn-lt"/>
        <a:ea typeface="+mn-ea"/>
        <a:cs typeface="+mn-cs"/>
      </a:defRPr>
    </a:lvl3pPr>
    <a:lvl4pPr algn="l" defTabSz="1280160" eaLnBrk="1" hangingPunct="1" latinLnBrk="0" marL="1920240" rtl="0">
      <a:defRPr sz="2520" kern="1200">
        <a:solidFill>
          <a:schemeClr val="tx1"/>
        </a:solidFill>
        <a:latin typeface="+mn-lt"/>
        <a:ea typeface="+mn-ea"/>
        <a:cs typeface="+mn-cs"/>
      </a:defRPr>
    </a:lvl4pPr>
    <a:lvl5pPr algn="l" defTabSz="1280160" eaLnBrk="1" hangingPunct="1" latinLnBrk="0" marL="2560320" rtl="0">
      <a:defRPr sz="2520" kern="1200">
        <a:solidFill>
          <a:schemeClr val="tx1"/>
        </a:solidFill>
        <a:latin typeface="+mn-lt"/>
        <a:ea typeface="+mn-ea"/>
        <a:cs typeface="+mn-cs"/>
      </a:defRPr>
    </a:lvl5pPr>
    <a:lvl6pPr algn="l" defTabSz="1280160" eaLnBrk="1" hangingPunct="1" latinLnBrk="0" marL="3200400" rtl="0">
      <a:defRPr sz="2520" kern="1200">
        <a:solidFill>
          <a:schemeClr val="tx1"/>
        </a:solidFill>
        <a:latin typeface="+mn-lt"/>
        <a:ea typeface="+mn-ea"/>
        <a:cs typeface="+mn-cs"/>
      </a:defRPr>
    </a:lvl6pPr>
    <a:lvl7pPr algn="l" defTabSz="1280160" eaLnBrk="1" hangingPunct="1" latinLnBrk="0" marL="3840480" rtl="0">
      <a:defRPr sz="2520" kern="1200">
        <a:solidFill>
          <a:schemeClr val="tx1"/>
        </a:solidFill>
        <a:latin typeface="+mn-lt"/>
        <a:ea typeface="+mn-ea"/>
        <a:cs typeface="+mn-cs"/>
      </a:defRPr>
    </a:lvl7pPr>
    <a:lvl8pPr algn="l" defTabSz="1280160" eaLnBrk="1" hangingPunct="1" latinLnBrk="0" marL="4480560" rtl="0">
      <a:defRPr sz="2520" kern="1200">
        <a:solidFill>
          <a:schemeClr val="tx1"/>
        </a:solidFill>
        <a:latin typeface="+mn-lt"/>
        <a:ea typeface="+mn-ea"/>
        <a:cs typeface="+mn-cs"/>
      </a:defRPr>
    </a:lvl8pPr>
    <a:lvl9pPr algn="l" defTabSz="1280160" eaLnBrk="1" hangingPunct="1" latinLnBrk="0" marL="5120640" rtl="0">
      <a:defRPr sz="252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xmlns:r="http://schemas.openxmlformats.org/officeDocument/2006/relationships" xmlns:a="http://schemas.openxmlformats.org/drawingml/2006/main">
  <p:cmAuthor id="1" name="Assistance Meteo" initials="AM" lastIdx="4" clrIdx="0"/>
</p:cmAuthorLst>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5620"/>
    <p:restoredTop sz="94660"/>
  </p:normalViewPr>
  <p:slideViewPr>
    <p:cSldViewPr>
      <p:cViewPr varScale="1">
        <p:scale>
          <a:sx n="46" d="100"/>
          <a:sy n="46" d="100"/>
        </p:scale>
        <p:origin x="1088" y="56"/>
      </p:cViewPr>
      <p:guideLst>
        <p:guide orient="horz" pos="3024"/>
        <p:guide pos="4032"/>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tableStyles" Target="tableStyles.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commentAuthors" Target="commentAuthors.xml"/><Relationship Id="rId8" Type="http://schemas.openxmlformats.org/officeDocument/2006/relationships/customXml" Target="../customXml/item1.xml"/><Relationship Id="rId9" Type="http://schemas.openxmlformats.org/officeDocument/2006/relationships/customXmlProps" Target="../customXml/itemProps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9" name=""/>
        <p:cNvGrpSpPr/>
        <p:nvPr/>
      </p:nvGrpSpPr>
      <p:grpSpPr>
        <a:xfrm>
          <a:off x="0" y="0"/>
          <a:ext cx="0" cy="0"/>
          <a:chOff x="0" y="0"/>
          <a:chExt cx="0" cy="0"/>
        </a:xfrm>
      </p:grpSpPr>
      <p:sp>
        <p:nvSpPr>
          <p:cNvPr id="1048648" name="Header Placeholder 1"/>
          <p:cNvSpPr>
            <a:spLocks noGrp="1"/>
          </p:cNvSpPr>
          <p:nvPr>
            <p:ph type="hdr" sz="quarter"/>
          </p:nvPr>
        </p:nvSpPr>
        <p:spPr>
          <a:xfrm>
            <a:off x="1" y="0"/>
            <a:ext cx="4301543" cy="720282"/>
          </a:xfrm>
          <a:prstGeom prst="rect"/>
        </p:spPr>
        <p:txBody>
          <a:bodyPr bIns="66381" lIns="132762" rIns="132762" rtlCol="0" tIns="66381" vert="horz"/>
          <a:lstStyle>
            <a:lvl1pPr algn="l">
              <a:defRPr sz="1700"/>
            </a:lvl1pPr>
          </a:lstStyle>
          <a:p>
            <a:endParaRPr lang="en-GB"/>
          </a:p>
        </p:txBody>
      </p:sp>
      <p:sp>
        <p:nvSpPr>
          <p:cNvPr id="1048649" name="Date Placeholder 2"/>
          <p:cNvSpPr>
            <a:spLocks noGrp="1"/>
          </p:cNvSpPr>
          <p:nvPr>
            <p:ph type="dt" idx="1"/>
          </p:nvPr>
        </p:nvSpPr>
        <p:spPr>
          <a:xfrm>
            <a:off x="5622799" y="0"/>
            <a:ext cx="4301543" cy="720282"/>
          </a:xfrm>
          <a:prstGeom prst="rect"/>
        </p:spPr>
        <p:txBody>
          <a:bodyPr bIns="66381" lIns="132762" rIns="132762" rtlCol="0" tIns="66381" vert="horz"/>
          <a:lstStyle>
            <a:lvl1pPr algn="r">
              <a:defRPr sz="1700"/>
            </a:lvl1pPr>
          </a:lstStyle>
          <a:p>
            <a:fld id="{154C849F-716F-45D5-92BD-616F2EA5F21B}" type="datetimeFigureOut">
              <a:rPr lang="en-GB" smtClean="0"/>
            </a:fld>
            <a:endParaRPr lang="en-GB"/>
          </a:p>
        </p:txBody>
      </p:sp>
      <p:sp>
        <p:nvSpPr>
          <p:cNvPr id="1048650" name="Slide Image Placeholder 3"/>
          <p:cNvSpPr>
            <a:spLocks noChangeAspect="1" noRot="1" noGrp="1"/>
          </p:cNvSpPr>
          <p:nvPr>
            <p:ph type="sldImg" idx="2"/>
          </p:nvPr>
        </p:nvSpPr>
        <p:spPr>
          <a:xfrm>
            <a:off x="1733550" y="1795463"/>
            <a:ext cx="6459538" cy="4843462"/>
          </a:xfrm>
          <a:prstGeom prst="rect"/>
          <a:noFill/>
          <a:ln w="12700">
            <a:solidFill>
              <a:prstClr val="black"/>
            </a:solidFill>
          </a:ln>
        </p:spPr>
        <p:txBody>
          <a:bodyPr anchor="ctr" bIns="66381" lIns="132762" rIns="132762" rtlCol="0" tIns="66381" vert="horz"/>
          <a:p>
            <a:endParaRPr lang="en-GB"/>
          </a:p>
        </p:txBody>
      </p:sp>
      <p:sp>
        <p:nvSpPr>
          <p:cNvPr id="1048651" name="Notes Placeholder 4"/>
          <p:cNvSpPr>
            <a:spLocks noGrp="1"/>
          </p:cNvSpPr>
          <p:nvPr>
            <p:ph type="body" sz="quarter" idx="3"/>
          </p:nvPr>
        </p:nvSpPr>
        <p:spPr>
          <a:xfrm>
            <a:off x="992665" y="6908710"/>
            <a:ext cx="7941310" cy="5652582"/>
          </a:xfrm>
          <a:prstGeom prst="rect"/>
        </p:spPr>
        <p:txBody>
          <a:bodyPr bIns="66381" lIns="132762" rIns="132762" rtlCol="0" tIns="66381"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652" name="Footer Placeholder 5"/>
          <p:cNvSpPr>
            <a:spLocks noGrp="1"/>
          </p:cNvSpPr>
          <p:nvPr>
            <p:ph type="ftr" sz="quarter" idx="4"/>
          </p:nvPr>
        </p:nvSpPr>
        <p:spPr>
          <a:xfrm>
            <a:off x="1" y="13635485"/>
            <a:ext cx="4301543" cy="720280"/>
          </a:xfrm>
          <a:prstGeom prst="rect"/>
        </p:spPr>
        <p:txBody>
          <a:bodyPr anchor="b" bIns="66381" lIns="132762" rIns="132762" rtlCol="0" tIns="66381" vert="horz"/>
          <a:lstStyle>
            <a:lvl1pPr algn="l">
              <a:defRPr sz="1700"/>
            </a:lvl1pPr>
          </a:lstStyle>
          <a:p>
            <a:endParaRPr lang="en-GB"/>
          </a:p>
        </p:txBody>
      </p:sp>
      <p:sp>
        <p:nvSpPr>
          <p:cNvPr id="1048653" name="Slide Number Placeholder 6"/>
          <p:cNvSpPr>
            <a:spLocks noGrp="1"/>
          </p:cNvSpPr>
          <p:nvPr>
            <p:ph type="sldNum" sz="quarter" idx="5"/>
          </p:nvPr>
        </p:nvSpPr>
        <p:spPr>
          <a:xfrm>
            <a:off x="5622799" y="13635485"/>
            <a:ext cx="4301543" cy="720280"/>
          </a:xfrm>
          <a:prstGeom prst="rect"/>
        </p:spPr>
        <p:txBody>
          <a:bodyPr anchor="b" bIns="66381" lIns="132762" rIns="132762" rtlCol="0" tIns="66381" vert="horz"/>
          <a:lstStyle>
            <a:lvl1pPr algn="r">
              <a:defRPr sz="1700"/>
            </a:lvl1pPr>
          </a:lstStyle>
          <a:p>
            <a:fld id="{94E6323F-C937-4086-B7C8-FD6CCCA78DDF}" type="slidenum">
              <a:rPr lang="en-GB" smtClean="0"/>
            </a:fld>
            <a:endParaRPr lang="en-GB"/>
          </a:p>
        </p:txBody>
      </p:sp>
    </p:spTree>
  </p:cSld>
  <p:clrMap accent1="accent1" accent2="accent2" accent3="accent3" accent4="accent4" accent5="accent5" accent6="accent6" bg1="lt1" bg2="lt2" tx1="dk1" tx2="dk2" hlink="hlink" folHlink="folHlink"/>
  <p:notesStyle>
    <a:lvl1pPr algn="l" defTabSz="1280160" eaLnBrk="1" hangingPunct="1" latinLnBrk="0" marL="0" rtl="0">
      <a:defRPr sz="1680" kern="1200">
        <a:solidFill>
          <a:schemeClr val="tx1"/>
        </a:solidFill>
        <a:latin typeface="+mn-lt"/>
        <a:ea typeface="+mn-ea"/>
        <a:cs typeface="+mn-cs"/>
      </a:defRPr>
    </a:lvl1pPr>
    <a:lvl2pPr algn="l" defTabSz="1280160" eaLnBrk="1" hangingPunct="1" latinLnBrk="0" marL="640080" rtl="0">
      <a:defRPr sz="1680" kern="1200">
        <a:solidFill>
          <a:schemeClr val="tx1"/>
        </a:solidFill>
        <a:latin typeface="+mn-lt"/>
        <a:ea typeface="+mn-ea"/>
        <a:cs typeface="+mn-cs"/>
      </a:defRPr>
    </a:lvl2pPr>
    <a:lvl3pPr algn="l" defTabSz="1280160" eaLnBrk="1" hangingPunct="1" latinLnBrk="0" marL="1280160" rtl="0">
      <a:defRPr sz="1680" kern="1200">
        <a:solidFill>
          <a:schemeClr val="tx1"/>
        </a:solidFill>
        <a:latin typeface="+mn-lt"/>
        <a:ea typeface="+mn-ea"/>
        <a:cs typeface="+mn-cs"/>
      </a:defRPr>
    </a:lvl3pPr>
    <a:lvl4pPr algn="l" defTabSz="1280160" eaLnBrk="1" hangingPunct="1" latinLnBrk="0" marL="1920240" rtl="0">
      <a:defRPr sz="1680" kern="1200">
        <a:solidFill>
          <a:schemeClr val="tx1"/>
        </a:solidFill>
        <a:latin typeface="+mn-lt"/>
        <a:ea typeface="+mn-ea"/>
        <a:cs typeface="+mn-cs"/>
      </a:defRPr>
    </a:lvl4pPr>
    <a:lvl5pPr algn="l" defTabSz="1280160" eaLnBrk="1" hangingPunct="1" latinLnBrk="0" marL="2560320" rtl="0">
      <a:defRPr sz="1680" kern="1200">
        <a:solidFill>
          <a:schemeClr val="tx1"/>
        </a:solidFill>
        <a:latin typeface="+mn-lt"/>
        <a:ea typeface="+mn-ea"/>
        <a:cs typeface="+mn-cs"/>
      </a:defRPr>
    </a:lvl5pPr>
    <a:lvl6pPr algn="l" defTabSz="1280160" eaLnBrk="1" hangingPunct="1" latinLnBrk="0" marL="3200400" rtl="0">
      <a:defRPr sz="1680" kern="1200">
        <a:solidFill>
          <a:schemeClr val="tx1"/>
        </a:solidFill>
        <a:latin typeface="+mn-lt"/>
        <a:ea typeface="+mn-ea"/>
        <a:cs typeface="+mn-cs"/>
      </a:defRPr>
    </a:lvl6pPr>
    <a:lvl7pPr algn="l" defTabSz="1280160" eaLnBrk="1" hangingPunct="1" latinLnBrk="0" marL="3840480" rtl="0">
      <a:defRPr sz="1680" kern="1200">
        <a:solidFill>
          <a:schemeClr val="tx1"/>
        </a:solidFill>
        <a:latin typeface="+mn-lt"/>
        <a:ea typeface="+mn-ea"/>
        <a:cs typeface="+mn-cs"/>
      </a:defRPr>
    </a:lvl7pPr>
    <a:lvl8pPr algn="l" defTabSz="1280160" eaLnBrk="1" hangingPunct="1" latinLnBrk="0" marL="4480560" rtl="0">
      <a:defRPr sz="1680" kern="1200">
        <a:solidFill>
          <a:schemeClr val="tx1"/>
        </a:solidFill>
        <a:latin typeface="+mn-lt"/>
        <a:ea typeface="+mn-ea"/>
        <a:cs typeface="+mn-cs"/>
      </a:defRPr>
    </a:lvl8pPr>
    <a:lvl9pPr algn="l" defTabSz="1280160" eaLnBrk="1" hangingPunct="1" latinLnBrk="0" marL="5120640" rtl="0">
      <a:defRPr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8" name=""/>
        <p:cNvGrpSpPr/>
        <p:nvPr/>
      </p:nvGrpSpPr>
      <p:grpSpPr>
        <a:xfrm>
          <a:off x="0" y="0"/>
          <a:ext cx="0" cy="0"/>
          <a:chOff x="0" y="0"/>
          <a:chExt cx="0" cy="0"/>
        </a:xfrm>
      </p:grpSpPr>
      <p:sp>
        <p:nvSpPr>
          <p:cNvPr id="1048593" name="Slide Image Placeholder 1"/>
          <p:cNvSpPr>
            <a:spLocks noChangeAspect="1" noRot="1" noGrp="1"/>
          </p:cNvSpPr>
          <p:nvPr>
            <p:ph type="sldImg"/>
          </p:nvPr>
        </p:nvSpPr>
        <p:spPr/>
      </p:sp>
      <p:sp>
        <p:nvSpPr>
          <p:cNvPr id="1048594" name="Notes Placeholder 2"/>
          <p:cNvSpPr>
            <a:spLocks noGrp="1"/>
          </p:cNvSpPr>
          <p:nvPr>
            <p:ph type="body" idx="1"/>
          </p:nvPr>
        </p:nvSpPr>
        <p:spPr/>
        <p:txBody>
          <a:bodyPr/>
          <a:p>
            <a:endParaRPr dirty="0" lang="en-GB"/>
          </a:p>
        </p:txBody>
      </p:sp>
      <p:sp>
        <p:nvSpPr>
          <p:cNvPr id="1048595" name="Slide Number Placeholder 3"/>
          <p:cNvSpPr>
            <a:spLocks noGrp="1"/>
          </p:cNvSpPr>
          <p:nvPr>
            <p:ph type="sldNum" sz="quarter" idx="10"/>
          </p:nvPr>
        </p:nvSpPr>
        <p:spPr/>
        <p:txBody>
          <a:bodyPr/>
          <a:p>
            <a:fld id="{94E6323F-C937-4086-B7C8-FD6CCCA78DDF}" type="slidenum">
              <a:rPr lang="en-GB" smtClean="0"/>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9" name=""/>
        <p:cNvGrpSpPr/>
        <p:nvPr/>
      </p:nvGrpSpPr>
      <p:grpSpPr>
        <a:xfrm>
          <a:off x="0" y="0"/>
          <a:ext cx="0" cy="0"/>
          <a:chOff x="0" y="0"/>
          <a:chExt cx="0" cy="0"/>
        </a:xfrm>
      </p:grpSpPr>
      <p:sp>
        <p:nvSpPr>
          <p:cNvPr id="1048596" name="Title 1"/>
          <p:cNvSpPr>
            <a:spLocks noGrp="1"/>
          </p:cNvSpPr>
          <p:nvPr>
            <p:ph type="ctrTitle"/>
          </p:nvPr>
        </p:nvSpPr>
        <p:spPr>
          <a:xfrm>
            <a:off x="1600200" y="1571308"/>
            <a:ext cx="9601200" cy="3342640"/>
          </a:xfrm>
        </p:spPr>
        <p:txBody>
          <a:bodyPr anchor="b"/>
          <a:lstStyle>
            <a:lvl1pPr algn="ctr">
              <a:defRPr sz="6300"/>
            </a:lvl1pPr>
          </a:lstStyle>
          <a:p>
            <a:r>
              <a:rPr lang="en-US"/>
              <a:t>Click to edit Master title style</a:t>
            </a:r>
            <a:endParaRPr lang="en-GB"/>
          </a:p>
        </p:txBody>
      </p:sp>
      <p:sp>
        <p:nvSpPr>
          <p:cNvPr id="1048597" name="Subtitle 2"/>
          <p:cNvSpPr>
            <a:spLocks noGrp="1"/>
          </p:cNvSpPr>
          <p:nvPr>
            <p:ph type="subTitle" idx="1"/>
          </p:nvPr>
        </p:nvSpPr>
        <p:spPr>
          <a:xfrm>
            <a:off x="1600200" y="5042853"/>
            <a:ext cx="9601200" cy="2318067"/>
          </a:xfrm>
        </p:spPr>
        <p:txBody>
          <a:bodyPr/>
          <a:lstStyle>
            <a:lvl1pPr algn="ctr" indent="0" marL="0">
              <a:buNone/>
              <a:defRPr sz="2520"/>
            </a:lvl1pPr>
            <a:lvl2pPr algn="ctr" indent="0" marL="480060">
              <a:buNone/>
              <a:defRPr sz="2100"/>
            </a:lvl2pPr>
            <a:lvl3pPr algn="ctr" indent="0" marL="960120">
              <a:buNone/>
              <a:defRPr sz="1890"/>
            </a:lvl3pPr>
            <a:lvl4pPr algn="ctr" indent="0" marL="1440180">
              <a:buNone/>
              <a:defRPr sz="1680"/>
            </a:lvl4pPr>
            <a:lvl5pPr algn="ctr" indent="0" marL="1920240">
              <a:buNone/>
              <a:defRPr sz="1680"/>
            </a:lvl5pPr>
            <a:lvl6pPr algn="ctr" indent="0" marL="2400300">
              <a:buNone/>
              <a:defRPr sz="1680"/>
            </a:lvl6pPr>
            <a:lvl7pPr algn="ctr" indent="0" marL="2880360">
              <a:buNone/>
              <a:defRPr sz="1680"/>
            </a:lvl7pPr>
            <a:lvl8pPr algn="ctr" indent="0" marL="3360420">
              <a:buNone/>
              <a:defRPr sz="1680"/>
            </a:lvl8pPr>
            <a:lvl9pPr algn="ctr" indent="0" marL="3840480">
              <a:buNone/>
              <a:defRPr sz="1680"/>
            </a:lvl9pPr>
          </a:lstStyle>
          <a:p>
            <a:r>
              <a:rPr lang="en-US"/>
              <a:t>Click to edit Master subtitle style</a:t>
            </a:r>
            <a:endParaRPr lang="en-GB"/>
          </a:p>
        </p:txBody>
      </p:sp>
      <p:sp>
        <p:nvSpPr>
          <p:cNvPr id="1048598" name="Date Placeholder 3"/>
          <p:cNvSpPr>
            <a:spLocks noGrp="1"/>
          </p:cNvSpPr>
          <p:nvPr>
            <p:ph type="dt" sz="half" idx="10"/>
          </p:nvPr>
        </p:nvSpPr>
        <p:spPr/>
        <p:txBody>
          <a:bodyPr/>
          <a:p>
            <a:fld id="{FCD08702-65C0-4D9F-AD6A-4ECFA712DF9D}" type="datetimeFigureOut">
              <a:rPr lang="en-GB" smtClean="0"/>
            </a:fld>
            <a:endParaRPr lang="en-GB"/>
          </a:p>
        </p:txBody>
      </p:sp>
      <p:sp>
        <p:nvSpPr>
          <p:cNvPr id="1048599" name="Footer Placeholder 4"/>
          <p:cNvSpPr>
            <a:spLocks noGrp="1"/>
          </p:cNvSpPr>
          <p:nvPr>
            <p:ph type="ftr" sz="quarter" idx="11"/>
          </p:nvPr>
        </p:nvSpPr>
        <p:spPr/>
        <p:txBody>
          <a:bodyPr/>
          <a:p>
            <a:endParaRPr lang="en-GB"/>
          </a:p>
        </p:txBody>
      </p:sp>
      <p:sp>
        <p:nvSpPr>
          <p:cNvPr id="1048600" name="Slide Number Placeholder 5"/>
          <p:cNvSpPr>
            <a:spLocks noGrp="1"/>
          </p:cNvSpPr>
          <p:nvPr>
            <p:ph type="sldNum" sz="quarter" idx="12"/>
          </p:nvPr>
        </p:nvSpPr>
        <p:spPr/>
        <p:txBody>
          <a:bodyPr/>
          <a:p>
            <a:fld id="{45F3BDDB-ED13-4F61-BF3B-C449AADC66C1}" type="slidenum">
              <a:rPr lang="en-GB" smtClean="0"/>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24" name=""/>
        <p:cNvGrpSpPr/>
        <p:nvPr/>
      </p:nvGrpSpPr>
      <p:grpSpPr>
        <a:xfrm>
          <a:off x="0" y="0"/>
          <a:ext cx="0" cy="0"/>
          <a:chOff x="0" y="0"/>
          <a:chExt cx="0" cy="0"/>
        </a:xfrm>
      </p:grpSpPr>
      <p:sp>
        <p:nvSpPr>
          <p:cNvPr id="1048621" name="Title 1"/>
          <p:cNvSpPr>
            <a:spLocks noGrp="1"/>
          </p:cNvSpPr>
          <p:nvPr>
            <p:ph type="title"/>
          </p:nvPr>
        </p:nvSpPr>
        <p:spPr/>
        <p:txBody>
          <a:bodyPr/>
          <a:p>
            <a:r>
              <a:rPr lang="en-US"/>
              <a:t>Click to edit Master title style</a:t>
            </a:r>
            <a:endParaRPr lang="en-GB"/>
          </a:p>
        </p:txBody>
      </p:sp>
      <p:sp>
        <p:nvSpPr>
          <p:cNvPr id="1048622"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623" name="Date Placeholder 3"/>
          <p:cNvSpPr>
            <a:spLocks noGrp="1"/>
          </p:cNvSpPr>
          <p:nvPr>
            <p:ph type="dt" sz="half" idx="10"/>
          </p:nvPr>
        </p:nvSpPr>
        <p:spPr/>
        <p:txBody>
          <a:bodyPr/>
          <a:p>
            <a:fld id="{FCD08702-65C0-4D9F-AD6A-4ECFA712DF9D}" type="datetimeFigureOut">
              <a:rPr lang="en-GB" smtClean="0"/>
            </a:fld>
            <a:endParaRPr lang="en-GB"/>
          </a:p>
        </p:txBody>
      </p:sp>
      <p:sp>
        <p:nvSpPr>
          <p:cNvPr id="1048624" name="Footer Placeholder 4"/>
          <p:cNvSpPr>
            <a:spLocks noGrp="1"/>
          </p:cNvSpPr>
          <p:nvPr>
            <p:ph type="ftr" sz="quarter" idx="11"/>
          </p:nvPr>
        </p:nvSpPr>
        <p:spPr/>
        <p:txBody>
          <a:bodyPr/>
          <a:p>
            <a:endParaRPr lang="en-GB"/>
          </a:p>
        </p:txBody>
      </p:sp>
      <p:sp>
        <p:nvSpPr>
          <p:cNvPr id="1048625" name="Slide Number Placeholder 5"/>
          <p:cNvSpPr>
            <a:spLocks noGrp="1"/>
          </p:cNvSpPr>
          <p:nvPr>
            <p:ph type="sldNum" sz="quarter" idx="12"/>
          </p:nvPr>
        </p:nvSpPr>
        <p:spPr/>
        <p:txBody>
          <a:bodyPr/>
          <a:p>
            <a:fld id="{45F3BDDB-ED13-4F61-BF3B-C449AADC66C1}" type="slidenum">
              <a:rPr lang="en-GB" smtClean="0"/>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21" name=""/>
        <p:cNvGrpSpPr/>
        <p:nvPr/>
      </p:nvGrpSpPr>
      <p:grpSpPr>
        <a:xfrm>
          <a:off x="0" y="0"/>
          <a:ext cx="0" cy="0"/>
          <a:chOff x="0" y="0"/>
          <a:chExt cx="0" cy="0"/>
        </a:xfrm>
      </p:grpSpPr>
      <p:sp>
        <p:nvSpPr>
          <p:cNvPr id="1048605" name="Vertical Title 1"/>
          <p:cNvSpPr>
            <a:spLocks noGrp="1"/>
          </p:cNvSpPr>
          <p:nvPr>
            <p:ph type="title" orient="vert"/>
          </p:nvPr>
        </p:nvSpPr>
        <p:spPr>
          <a:xfrm>
            <a:off x="9161145" y="511175"/>
            <a:ext cx="2760345" cy="8136573"/>
          </a:xfrm>
        </p:spPr>
        <p:txBody>
          <a:bodyPr vert="eaVert"/>
          <a:p>
            <a:r>
              <a:rPr lang="en-US"/>
              <a:t>Click to edit Master title style</a:t>
            </a:r>
            <a:endParaRPr lang="en-GB"/>
          </a:p>
        </p:txBody>
      </p:sp>
      <p:sp>
        <p:nvSpPr>
          <p:cNvPr id="1048606" name="Vertical Text Placeholder 2"/>
          <p:cNvSpPr>
            <a:spLocks noGrp="1"/>
          </p:cNvSpPr>
          <p:nvPr>
            <p:ph type="body" orient="vert" idx="1"/>
          </p:nvPr>
        </p:nvSpPr>
        <p:spPr>
          <a:xfrm>
            <a:off x="880110" y="511175"/>
            <a:ext cx="8121015" cy="8136573"/>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607" name="Date Placeholder 3"/>
          <p:cNvSpPr>
            <a:spLocks noGrp="1"/>
          </p:cNvSpPr>
          <p:nvPr>
            <p:ph type="dt" sz="half" idx="10"/>
          </p:nvPr>
        </p:nvSpPr>
        <p:spPr/>
        <p:txBody>
          <a:bodyPr/>
          <a:p>
            <a:fld id="{FCD08702-65C0-4D9F-AD6A-4ECFA712DF9D}" type="datetimeFigureOut">
              <a:rPr lang="en-GB" smtClean="0"/>
            </a:fld>
            <a:endParaRPr lang="en-GB"/>
          </a:p>
        </p:txBody>
      </p:sp>
      <p:sp>
        <p:nvSpPr>
          <p:cNvPr id="1048608" name="Footer Placeholder 4"/>
          <p:cNvSpPr>
            <a:spLocks noGrp="1"/>
          </p:cNvSpPr>
          <p:nvPr>
            <p:ph type="ftr" sz="quarter" idx="11"/>
          </p:nvPr>
        </p:nvSpPr>
        <p:spPr/>
        <p:txBody>
          <a:bodyPr/>
          <a:p>
            <a:endParaRPr lang="en-GB"/>
          </a:p>
        </p:txBody>
      </p:sp>
      <p:sp>
        <p:nvSpPr>
          <p:cNvPr id="1048609" name="Slide Number Placeholder 5"/>
          <p:cNvSpPr>
            <a:spLocks noGrp="1"/>
          </p:cNvSpPr>
          <p:nvPr>
            <p:ph type="sldNum" sz="quarter" idx="12"/>
          </p:nvPr>
        </p:nvSpPr>
        <p:spPr/>
        <p:txBody>
          <a:bodyPr/>
          <a:p>
            <a:fld id="{45F3BDDB-ED13-4F61-BF3B-C449AADC66C1}" type="slidenum">
              <a:rPr lang="en-GB" smtClean="0"/>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22" name=""/>
        <p:cNvGrpSpPr/>
        <p:nvPr/>
      </p:nvGrpSpPr>
      <p:grpSpPr>
        <a:xfrm>
          <a:off x="0" y="0"/>
          <a:ext cx="0" cy="0"/>
          <a:chOff x="0" y="0"/>
          <a:chExt cx="0" cy="0"/>
        </a:xfrm>
      </p:grpSpPr>
      <p:sp>
        <p:nvSpPr>
          <p:cNvPr id="1048610" name="Title 1"/>
          <p:cNvSpPr>
            <a:spLocks noGrp="1"/>
          </p:cNvSpPr>
          <p:nvPr>
            <p:ph type="title"/>
          </p:nvPr>
        </p:nvSpPr>
        <p:spPr/>
        <p:txBody>
          <a:bodyPr/>
          <a:p>
            <a:r>
              <a:rPr lang="en-US"/>
              <a:t>Click to edit Master title style</a:t>
            </a:r>
            <a:endParaRPr lang="en-GB"/>
          </a:p>
        </p:txBody>
      </p:sp>
      <p:sp>
        <p:nvSpPr>
          <p:cNvPr id="1048611"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612" name="Date Placeholder 3"/>
          <p:cNvSpPr>
            <a:spLocks noGrp="1"/>
          </p:cNvSpPr>
          <p:nvPr>
            <p:ph type="dt" sz="half" idx="10"/>
          </p:nvPr>
        </p:nvSpPr>
        <p:spPr/>
        <p:txBody>
          <a:bodyPr/>
          <a:p>
            <a:fld id="{FCD08702-65C0-4D9F-AD6A-4ECFA712DF9D}" type="datetimeFigureOut">
              <a:rPr lang="en-GB" smtClean="0"/>
            </a:fld>
            <a:endParaRPr lang="en-GB"/>
          </a:p>
        </p:txBody>
      </p:sp>
      <p:sp>
        <p:nvSpPr>
          <p:cNvPr id="1048613" name="Footer Placeholder 4"/>
          <p:cNvSpPr>
            <a:spLocks noGrp="1"/>
          </p:cNvSpPr>
          <p:nvPr>
            <p:ph type="ftr" sz="quarter" idx="11"/>
          </p:nvPr>
        </p:nvSpPr>
        <p:spPr/>
        <p:txBody>
          <a:bodyPr/>
          <a:p>
            <a:endParaRPr lang="en-GB"/>
          </a:p>
        </p:txBody>
      </p:sp>
      <p:sp>
        <p:nvSpPr>
          <p:cNvPr id="1048614" name="Slide Number Placeholder 5"/>
          <p:cNvSpPr>
            <a:spLocks noGrp="1"/>
          </p:cNvSpPr>
          <p:nvPr>
            <p:ph type="sldNum" sz="quarter" idx="12"/>
          </p:nvPr>
        </p:nvSpPr>
        <p:spPr/>
        <p:txBody>
          <a:bodyPr/>
          <a:p>
            <a:fld id="{45F3BDDB-ED13-4F61-BF3B-C449AADC66C1}" type="slidenum">
              <a:rPr lang="en-GB" smtClean="0"/>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25" name=""/>
        <p:cNvGrpSpPr/>
        <p:nvPr/>
      </p:nvGrpSpPr>
      <p:grpSpPr>
        <a:xfrm>
          <a:off x="0" y="0"/>
          <a:ext cx="0" cy="0"/>
          <a:chOff x="0" y="0"/>
          <a:chExt cx="0" cy="0"/>
        </a:xfrm>
      </p:grpSpPr>
      <p:sp>
        <p:nvSpPr>
          <p:cNvPr id="1048626" name="Title 1"/>
          <p:cNvSpPr>
            <a:spLocks noGrp="1"/>
          </p:cNvSpPr>
          <p:nvPr>
            <p:ph type="title"/>
          </p:nvPr>
        </p:nvSpPr>
        <p:spPr>
          <a:xfrm>
            <a:off x="873443" y="2393634"/>
            <a:ext cx="11041380" cy="3993832"/>
          </a:xfrm>
        </p:spPr>
        <p:txBody>
          <a:bodyPr anchor="b"/>
          <a:lstStyle>
            <a:lvl1pPr>
              <a:defRPr sz="6300"/>
            </a:lvl1pPr>
          </a:lstStyle>
          <a:p>
            <a:r>
              <a:rPr lang="en-US"/>
              <a:t>Click to edit Master title style</a:t>
            </a:r>
            <a:endParaRPr lang="en-GB"/>
          </a:p>
        </p:txBody>
      </p:sp>
      <p:sp>
        <p:nvSpPr>
          <p:cNvPr id="1048627" name="Text Placeholder 2"/>
          <p:cNvSpPr>
            <a:spLocks noGrp="1"/>
          </p:cNvSpPr>
          <p:nvPr>
            <p:ph type="body" idx="1"/>
          </p:nvPr>
        </p:nvSpPr>
        <p:spPr>
          <a:xfrm>
            <a:off x="873443" y="6425249"/>
            <a:ext cx="11041380" cy="2100262"/>
          </a:xfrm>
        </p:spPr>
        <p:txBody>
          <a:bodyPr/>
          <a:lstStyle>
            <a:lvl1pPr indent="0" marL="0">
              <a:buNone/>
              <a:defRPr sz="2520">
                <a:solidFill>
                  <a:schemeClr val="tx1">
                    <a:tint val="75000"/>
                  </a:schemeClr>
                </a:solidFill>
              </a:defRPr>
            </a:lvl1pPr>
            <a:lvl2pPr indent="0" marL="480060">
              <a:buNone/>
              <a:defRPr sz="2100">
                <a:solidFill>
                  <a:schemeClr val="tx1">
                    <a:tint val="75000"/>
                  </a:schemeClr>
                </a:solidFill>
              </a:defRPr>
            </a:lvl2pPr>
            <a:lvl3pPr indent="0" marL="960120">
              <a:buNone/>
              <a:defRPr sz="1890">
                <a:solidFill>
                  <a:schemeClr val="tx1">
                    <a:tint val="75000"/>
                  </a:schemeClr>
                </a:solidFill>
              </a:defRPr>
            </a:lvl3pPr>
            <a:lvl4pPr indent="0" marL="1440180">
              <a:buNone/>
              <a:defRPr sz="1680">
                <a:solidFill>
                  <a:schemeClr val="tx1">
                    <a:tint val="75000"/>
                  </a:schemeClr>
                </a:solidFill>
              </a:defRPr>
            </a:lvl4pPr>
            <a:lvl5pPr indent="0" marL="1920240">
              <a:buNone/>
              <a:defRPr sz="1680">
                <a:solidFill>
                  <a:schemeClr val="tx1">
                    <a:tint val="75000"/>
                  </a:schemeClr>
                </a:solidFill>
              </a:defRPr>
            </a:lvl5pPr>
            <a:lvl6pPr indent="0" marL="2400300">
              <a:buNone/>
              <a:defRPr sz="1680">
                <a:solidFill>
                  <a:schemeClr val="tx1">
                    <a:tint val="75000"/>
                  </a:schemeClr>
                </a:solidFill>
              </a:defRPr>
            </a:lvl6pPr>
            <a:lvl7pPr indent="0" marL="2880360">
              <a:buNone/>
              <a:defRPr sz="1680">
                <a:solidFill>
                  <a:schemeClr val="tx1">
                    <a:tint val="75000"/>
                  </a:schemeClr>
                </a:solidFill>
              </a:defRPr>
            </a:lvl7pPr>
            <a:lvl8pPr indent="0" marL="3360420">
              <a:buNone/>
              <a:defRPr sz="1680">
                <a:solidFill>
                  <a:schemeClr val="tx1">
                    <a:tint val="75000"/>
                  </a:schemeClr>
                </a:solidFill>
              </a:defRPr>
            </a:lvl8pPr>
            <a:lvl9pPr indent="0" marL="3840480">
              <a:buNone/>
              <a:defRPr sz="1680">
                <a:solidFill>
                  <a:schemeClr val="tx1">
                    <a:tint val="75000"/>
                  </a:schemeClr>
                </a:solidFill>
              </a:defRPr>
            </a:lvl9pPr>
          </a:lstStyle>
          <a:p>
            <a:pPr lvl="0"/>
            <a:r>
              <a:rPr lang="en-US"/>
              <a:t>Click to edit Master text styles</a:t>
            </a:r>
          </a:p>
        </p:txBody>
      </p:sp>
      <p:sp>
        <p:nvSpPr>
          <p:cNvPr id="1048628" name="Date Placeholder 3"/>
          <p:cNvSpPr>
            <a:spLocks noGrp="1"/>
          </p:cNvSpPr>
          <p:nvPr>
            <p:ph type="dt" sz="half" idx="10"/>
          </p:nvPr>
        </p:nvSpPr>
        <p:spPr/>
        <p:txBody>
          <a:bodyPr/>
          <a:p>
            <a:fld id="{FCD08702-65C0-4D9F-AD6A-4ECFA712DF9D}" type="datetimeFigureOut">
              <a:rPr lang="en-GB" smtClean="0"/>
            </a:fld>
            <a:endParaRPr lang="en-GB"/>
          </a:p>
        </p:txBody>
      </p:sp>
      <p:sp>
        <p:nvSpPr>
          <p:cNvPr id="1048629" name="Footer Placeholder 4"/>
          <p:cNvSpPr>
            <a:spLocks noGrp="1"/>
          </p:cNvSpPr>
          <p:nvPr>
            <p:ph type="ftr" sz="quarter" idx="11"/>
          </p:nvPr>
        </p:nvSpPr>
        <p:spPr/>
        <p:txBody>
          <a:bodyPr/>
          <a:p>
            <a:endParaRPr lang="en-GB"/>
          </a:p>
        </p:txBody>
      </p:sp>
      <p:sp>
        <p:nvSpPr>
          <p:cNvPr id="1048630" name="Slide Number Placeholder 5"/>
          <p:cNvSpPr>
            <a:spLocks noGrp="1"/>
          </p:cNvSpPr>
          <p:nvPr>
            <p:ph type="sldNum" sz="quarter" idx="12"/>
          </p:nvPr>
        </p:nvSpPr>
        <p:spPr/>
        <p:txBody>
          <a:bodyPr/>
          <a:p>
            <a:fld id="{45F3BDDB-ED13-4F61-BF3B-C449AADC66C1}" type="slidenum">
              <a:rPr lang="en-GB" smtClean="0"/>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5" name=""/>
        <p:cNvGrpSpPr/>
        <p:nvPr/>
      </p:nvGrpSpPr>
      <p:grpSpPr>
        <a:xfrm>
          <a:off x="0" y="0"/>
          <a:ext cx="0" cy="0"/>
          <a:chOff x="0" y="0"/>
          <a:chExt cx="0" cy="0"/>
        </a:xfrm>
      </p:grpSpPr>
      <p:sp>
        <p:nvSpPr>
          <p:cNvPr id="1048581" name="Title 1"/>
          <p:cNvSpPr>
            <a:spLocks noGrp="1"/>
          </p:cNvSpPr>
          <p:nvPr>
            <p:ph type="title"/>
          </p:nvPr>
        </p:nvSpPr>
        <p:spPr/>
        <p:txBody>
          <a:bodyPr/>
          <a:p>
            <a:r>
              <a:rPr lang="en-US"/>
              <a:t>Click to edit Master title style</a:t>
            </a:r>
            <a:endParaRPr lang="en-GB"/>
          </a:p>
        </p:txBody>
      </p:sp>
      <p:sp>
        <p:nvSpPr>
          <p:cNvPr id="1048582" name="Content Placeholder 2"/>
          <p:cNvSpPr>
            <a:spLocks noGrp="1"/>
          </p:cNvSpPr>
          <p:nvPr>
            <p:ph sz="half" idx="1"/>
          </p:nvPr>
        </p:nvSpPr>
        <p:spPr>
          <a:xfrm>
            <a:off x="880110" y="2555875"/>
            <a:ext cx="5440680" cy="6091873"/>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583" name="Content Placeholder 3"/>
          <p:cNvSpPr>
            <a:spLocks noGrp="1"/>
          </p:cNvSpPr>
          <p:nvPr>
            <p:ph sz="half" idx="2"/>
          </p:nvPr>
        </p:nvSpPr>
        <p:spPr>
          <a:xfrm>
            <a:off x="6480810" y="2555875"/>
            <a:ext cx="5440680" cy="6091873"/>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584" name="Date Placeholder 4"/>
          <p:cNvSpPr>
            <a:spLocks noGrp="1"/>
          </p:cNvSpPr>
          <p:nvPr>
            <p:ph type="dt" sz="half" idx="10"/>
          </p:nvPr>
        </p:nvSpPr>
        <p:spPr/>
        <p:txBody>
          <a:bodyPr/>
          <a:p>
            <a:fld id="{FCD08702-65C0-4D9F-AD6A-4ECFA712DF9D}" type="datetimeFigureOut">
              <a:rPr lang="en-GB" smtClean="0"/>
            </a:fld>
            <a:endParaRPr lang="en-GB"/>
          </a:p>
        </p:txBody>
      </p:sp>
      <p:sp>
        <p:nvSpPr>
          <p:cNvPr id="1048585" name="Footer Placeholder 5"/>
          <p:cNvSpPr>
            <a:spLocks noGrp="1"/>
          </p:cNvSpPr>
          <p:nvPr>
            <p:ph type="ftr" sz="quarter" idx="11"/>
          </p:nvPr>
        </p:nvSpPr>
        <p:spPr/>
        <p:txBody>
          <a:bodyPr/>
          <a:p>
            <a:endParaRPr lang="en-GB"/>
          </a:p>
        </p:txBody>
      </p:sp>
      <p:sp>
        <p:nvSpPr>
          <p:cNvPr id="1048586" name="Slide Number Placeholder 6"/>
          <p:cNvSpPr>
            <a:spLocks noGrp="1"/>
          </p:cNvSpPr>
          <p:nvPr>
            <p:ph type="sldNum" sz="quarter" idx="12"/>
          </p:nvPr>
        </p:nvSpPr>
        <p:spPr/>
        <p:txBody>
          <a:bodyPr/>
          <a:p>
            <a:fld id="{45F3BDDB-ED13-4F61-BF3B-C449AADC66C1}" type="slidenum">
              <a:rPr lang="en-GB" smtClean="0"/>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26" name=""/>
        <p:cNvGrpSpPr/>
        <p:nvPr/>
      </p:nvGrpSpPr>
      <p:grpSpPr>
        <a:xfrm>
          <a:off x="0" y="0"/>
          <a:ext cx="0" cy="0"/>
          <a:chOff x="0" y="0"/>
          <a:chExt cx="0" cy="0"/>
        </a:xfrm>
      </p:grpSpPr>
      <p:sp>
        <p:nvSpPr>
          <p:cNvPr id="1048631" name="Title 1"/>
          <p:cNvSpPr>
            <a:spLocks noGrp="1"/>
          </p:cNvSpPr>
          <p:nvPr>
            <p:ph type="title"/>
          </p:nvPr>
        </p:nvSpPr>
        <p:spPr>
          <a:xfrm>
            <a:off x="881777" y="511176"/>
            <a:ext cx="11041380" cy="1855788"/>
          </a:xfrm>
        </p:spPr>
        <p:txBody>
          <a:bodyPr/>
          <a:p>
            <a:r>
              <a:rPr lang="en-US"/>
              <a:t>Click to edit Master title style</a:t>
            </a:r>
            <a:endParaRPr lang="en-GB"/>
          </a:p>
        </p:txBody>
      </p:sp>
      <p:sp>
        <p:nvSpPr>
          <p:cNvPr id="1048632" name="Text Placeholder 2"/>
          <p:cNvSpPr>
            <a:spLocks noGrp="1"/>
          </p:cNvSpPr>
          <p:nvPr>
            <p:ph type="body" idx="1"/>
          </p:nvPr>
        </p:nvSpPr>
        <p:spPr>
          <a:xfrm>
            <a:off x="881778" y="2353628"/>
            <a:ext cx="5415676" cy="1153477"/>
          </a:xfrm>
        </p:spPr>
        <p:txBody>
          <a:bodyPr anchor="b"/>
          <a:lstStyle>
            <a:lvl1pPr indent="0" marL="0">
              <a:buNone/>
              <a:defRPr b="1" sz="2520"/>
            </a:lvl1pPr>
            <a:lvl2pPr indent="0" marL="480060">
              <a:buNone/>
              <a:defRPr b="1" sz="2100"/>
            </a:lvl2pPr>
            <a:lvl3pPr indent="0" marL="960120">
              <a:buNone/>
              <a:defRPr b="1" sz="1890"/>
            </a:lvl3pPr>
            <a:lvl4pPr indent="0" marL="1440180">
              <a:buNone/>
              <a:defRPr b="1" sz="1680"/>
            </a:lvl4pPr>
            <a:lvl5pPr indent="0" marL="1920240">
              <a:buNone/>
              <a:defRPr b="1" sz="1680"/>
            </a:lvl5pPr>
            <a:lvl6pPr indent="0" marL="2400300">
              <a:buNone/>
              <a:defRPr b="1" sz="1680"/>
            </a:lvl6pPr>
            <a:lvl7pPr indent="0" marL="2880360">
              <a:buNone/>
              <a:defRPr b="1" sz="1680"/>
            </a:lvl7pPr>
            <a:lvl8pPr indent="0" marL="3360420">
              <a:buNone/>
              <a:defRPr b="1" sz="1680"/>
            </a:lvl8pPr>
            <a:lvl9pPr indent="0" marL="3840480">
              <a:buNone/>
              <a:defRPr b="1" sz="1680"/>
            </a:lvl9pPr>
          </a:lstStyle>
          <a:p>
            <a:pPr lvl="0"/>
            <a:r>
              <a:rPr lang="en-US"/>
              <a:t>Click to edit Master text styles</a:t>
            </a:r>
          </a:p>
        </p:txBody>
      </p:sp>
      <p:sp>
        <p:nvSpPr>
          <p:cNvPr id="1048633" name="Content Placeholder 3"/>
          <p:cNvSpPr>
            <a:spLocks noGrp="1"/>
          </p:cNvSpPr>
          <p:nvPr>
            <p:ph sz="half" idx="2"/>
          </p:nvPr>
        </p:nvSpPr>
        <p:spPr>
          <a:xfrm>
            <a:off x="881778" y="3507105"/>
            <a:ext cx="5415676" cy="5158423"/>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634" name="Text Placeholder 4"/>
          <p:cNvSpPr>
            <a:spLocks noGrp="1"/>
          </p:cNvSpPr>
          <p:nvPr>
            <p:ph type="body" sz="quarter" idx="3"/>
          </p:nvPr>
        </p:nvSpPr>
        <p:spPr>
          <a:xfrm>
            <a:off x="6480810" y="2353628"/>
            <a:ext cx="5442347" cy="1153477"/>
          </a:xfrm>
        </p:spPr>
        <p:txBody>
          <a:bodyPr anchor="b"/>
          <a:lstStyle>
            <a:lvl1pPr indent="0" marL="0">
              <a:buNone/>
              <a:defRPr b="1" sz="2520"/>
            </a:lvl1pPr>
            <a:lvl2pPr indent="0" marL="480060">
              <a:buNone/>
              <a:defRPr b="1" sz="2100"/>
            </a:lvl2pPr>
            <a:lvl3pPr indent="0" marL="960120">
              <a:buNone/>
              <a:defRPr b="1" sz="1890"/>
            </a:lvl3pPr>
            <a:lvl4pPr indent="0" marL="1440180">
              <a:buNone/>
              <a:defRPr b="1" sz="1680"/>
            </a:lvl4pPr>
            <a:lvl5pPr indent="0" marL="1920240">
              <a:buNone/>
              <a:defRPr b="1" sz="1680"/>
            </a:lvl5pPr>
            <a:lvl6pPr indent="0" marL="2400300">
              <a:buNone/>
              <a:defRPr b="1" sz="1680"/>
            </a:lvl6pPr>
            <a:lvl7pPr indent="0" marL="2880360">
              <a:buNone/>
              <a:defRPr b="1" sz="1680"/>
            </a:lvl7pPr>
            <a:lvl8pPr indent="0" marL="3360420">
              <a:buNone/>
              <a:defRPr b="1" sz="1680"/>
            </a:lvl8pPr>
            <a:lvl9pPr indent="0" marL="3840480">
              <a:buNone/>
              <a:defRPr b="1" sz="1680"/>
            </a:lvl9pPr>
          </a:lstStyle>
          <a:p>
            <a:pPr lvl="0"/>
            <a:r>
              <a:rPr lang="en-US"/>
              <a:t>Click to edit Master text styles</a:t>
            </a:r>
          </a:p>
        </p:txBody>
      </p:sp>
      <p:sp>
        <p:nvSpPr>
          <p:cNvPr id="1048635" name="Content Placeholder 5"/>
          <p:cNvSpPr>
            <a:spLocks noGrp="1"/>
          </p:cNvSpPr>
          <p:nvPr>
            <p:ph sz="quarter" idx="4"/>
          </p:nvPr>
        </p:nvSpPr>
        <p:spPr>
          <a:xfrm>
            <a:off x="6480810" y="3507105"/>
            <a:ext cx="5442347" cy="5158423"/>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636" name="Date Placeholder 6"/>
          <p:cNvSpPr>
            <a:spLocks noGrp="1"/>
          </p:cNvSpPr>
          <p:nvPr>
            <p:ph type="dt" sz="half" idx="10"/>
          </p:nvPr>
        </p:nvSpPr>
        <p:spPr/>
        <p:txBody>
          <a:bodyPr/>
          <a:p>
            <a:fld id="{FCD08702-65C0-4D9F-AD6A-4ECFA712DF9D}" type="datetimeFigureOut">
              <a:rPr lang="en-GB" smtClean="0"/>
            </a:fld>
            <a:endParaRPr lang="en-GB"/>
          </a:p>
        </p:txBody>
      </p:sp>
      <p:sp>
        <p:nvSpPr>
          <p:cNvPr id="1048637" name="Footer Placeholder 7"/>
          <p:cNvSpPr>
            <a:spLocks noGrp="1"/>
          </p:cNvSpPr>
          <p:nvPr>
            <p:ph type="ftr" sz="quarter" idx="11"/>
          </p:nvPr>
        </p:nvSpPr>
        <p:spPr/>
        <p:txBody>
          <a:bodyPr/>
          <a:p>
            <a:endParaRPr lang="en-GB"/>
          </a:p>
        </p:txBody>
      </p:sp>
      <p:sp>
        <p:nvSpPr>
          <p:cNvPr id="1048638" name="Slide Number Placeholder 8"/>
          <p:cNvSpPr>
            <a:spLocks noGrp="1"/>
          </p:cNvSpPr>
          <p:nvPr>
            <p:ph type="sldNum" sz="quarter" idx="12"/>
          </p:nvPr>
        </p:nvSpPr>
        <p:spPr/>
        <p:txBody>
          <a:bodyPr/>
          <a:p>
            <a:fld id="{45F3BDDB-ED13-4F61-BF3B-C449AADC66C1}" type="slidenum">
              <a:rPr lang="en-GB" smtClean="0"/>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20" name=""/>
        <p:cNvGrpSpPr/>
        <p:nvPr/>
      </p:nvGrpSpPr>
      <p:grpSpPr>
        <a:xfrm>
          <a:off x="0" y="0"/>
          <a:ext cx="0" cy="0"/>
          <a:chOff x="0" y="0"/>
          <a:chExt cx="0" cy="0"/>
        </a:xfrm>
      </p:grpSpPr>
      <p:sp>
        <p:nvSpPr>
          <p:cNvPr id="1048601" name="Title 1"/>
          <p:cNvSpPr>
            <a:spLocks noGrp="1"/>
          </p:cNvSpPr>
          <p:nvPr>
            <p:ph type="title"/>
          </p:nvPr>
        </p:nvSpPr>
        <p:spPr/>
        <p:txBody>
          <a:bodyPr/>
          <a:p>
            <a:r>
              <a:rPr lang="en-US"/>
              <a:t>Click to edit Master title style</a:t>
            </a:r>
            <a:endParaRPr lang="en-GB"/>
          </a:p>
        </p:txBody>
      </p:sp>
      <p:sp>
        <p:nvSpPr>
          <p:cNvPr id="1048602" name="Date Placeholder 2"/>
          <p:cNvSpPr>
            <a:spLocks noGrp="1"/>
          </p:cNvSpPr>
          <p:nvPr>
            <p:ph type="dt" sz="half" idx="10"/>
          </p:nvPr>
        </p:nvSpPr>
        <p:spPr/>
        <p:txBody>
          <a:bodyPr/>
          <a:p>
            <a:fld id="{FCD08702-65C0-4D9F-AD6A-4ECFA712DF9D}" type="datetimeFigureOut">
              <a:rPr lang="en-GB" smtClean="0"/>
            </a:fld>
            <a:endParaRPr lang="en-GB"/>
          </a:p>
        </p:txBody>
      </p:sp>
      <p:sp>
        <p:nvSpPr>
          <p:cNvPr id="1048603" name="Footer Placeholder 3"/>
          <p:cNvSpPr>
            <a:spLocks noGrp="1"/>
          </p:cNvSpPr>
          <p:nvPr>
            <p:ph type="ftr" sz="quarter" idx="11"/>
          </p:nvPr>
        </p:nvSpPr>
        <p:spPr/>
        <p:txBody>
          <a:bodyPr/>
          <a:p>
            <a:endParaRPr lang="en-GB"/>
          </a:p>
        </p:txBody>
      </p:sp>
      <p:sp>
        <p:nvSpPr>
          <p:cNvPr id="1048604" name="Slide Number Placeholder 4"/>
          <p:cNvSpPr>
            <a:spLocks noGrp="1"/>
          </p:cNvSpPr>
          <p:nvPr>
            <p:ph type="sldNum" sz="quarter" idx="12"/>
          </p:nvPr>
        </p:nvSpPr>
        <p:spPr/>
        <p:txBody>
          <a:bodyPr/>
          <a:p>
            <a:fld id="{45F3BDDB-ED13-4F61-BF3B-C449AADC66C1}" type="slidenum">
              <a:rPr lang="en-GB" smtClean="0"/>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7" name=""/>
        <p:cNvGrpSpPr/>
        <p:nvPr/>
      </p:nvGrpSpPr>
      <p:grpSpPr>
        <a:xfrm>
          <a:off x="0" y="0"/>
          <a:ext cx="0" cy="0"/>
          <a:chOff x="0" y="0"/>
          <a:chExt cx="0" cy="0"/>
        </a:xfrm>
      </p:grpSpPr>
      <p:sp>
        <p:nvSpPr>
          <p:cNvPr id="1048639" name="Date Placeholder 1"/>
          <p:cNvSpPr>
            <a:spLocks noGrp="1"/>
          </p:cNvSpPr>
          <p:nvPr>
            <p:ph type="dt" sz="half" idx="10"/>
          </p:nvPr>
        </p:nvSpPr>
        <p:spPr/>
        <p:txBody>
          <a:bodyPr/>
          <a:p>
            <a:fld id="{FCD08702-65C0-4D9F-AD6A-4ECFA712DF9D}" type="datetimeFigureOut">
              <a:rPr lang="en-GB" smtClean="0"/>
            </a:fld>
            <a:endParaRPr lang="en-GB"/>
          </a:p>
        </p:txBody>
      </p:sp>
      <p:sp>
        <p:nvSpPr>
          <p:cNvPr id="1048640" name="Footer Placeholder 2"/>
          <p:cNvSpPr>
            <a:spLocks noGrp="1"/>
          </p:cNvSpPr>
          <p:nvPr>
            <p:ph type="ftr" sz="quarter" idx="11"/>
          </p:nvPr>
        </p:nvSpPr>
        <p:spPr/>
        <p:txBody>
          <a:bodyPr/>
          <a:p>
            <a:endParaRPr lang="en-GB"/>
          </a:p>
        </p:txBody>
      </p:sp>
      <p:sp>
        <p:nvSpPr>
          <p:cNvPr id="1048641" name="Slide Number Placeholder 3"/>
          <p:cNvSpPr>
            <a:spLocks noGrp="1"/>
          </p:cNvSpPr>
          <p:nvPr>
            <p:ph type="sldNum" sz="quarter" idx="12"/>
          </p:nvPr>
        </p:nvSpPr>
        <p:spPr/>
        <p:txBody>
          <a:bodyPr/>
          <a:p>
            <a:fld id="{45F3BDDB-ED13-4F61-BF3B-C449AADC66C1}" type="slidenum">
              <a:rPr lang="en-GB" smtClean="0"/>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28" name=""/>
        <p:cNvGrpSpPr/>
        <p:nvPr/>
      </p:nvGrpSpPr>
      <p:grpSpPr>
        <a:xfrm>
          <a:off x="0" y="0"/>
          <a:ext cx="0" cy="0"/>
          <a:chOff x="0" y="0"/>
          <a:chExt cx="0" cy="0"/>
        </a:xfrm>
      </p:grpSpPr>
      <p:sp>
        <p:nvSpPr>
          <p:cNvPr id="1048642" name="Title 1"/>
          <p:cNvSpPr>
            <a:spLocks noGrp="1"/>
          </p:cNvSpPr>
          <p:nvPr>
            <p:ph type="title"/>
          </p:nvPr>
        </p:nvSpPr>
        <p:spPr>
          <a:xfrm>
            <a:off x="881778" y="640080"/>
            <a:ext cx="4128849" cy="2240280"/>
          </a:xfrm>
        </p:spPr>
        <p:txBody>
          <a:bodyPr anchor="b"/>
          <a:lstStyle>
            <a:lvl1pPr>
              <a:defRPr sz="3360"/>
            </a:lvl1pPr>
          </a:lstStyle>
          <a:p>
            <a:r>
              <a:rPr lang="en-US"/>
              <a:t>Click to edit Master title style</a:t>
            </a:r>
            <a:endParaRPr lang="en-GB"/>
          </a:p>
        </p:txBody>
      </p:sp>
      <p:sp>
        <p:nvSpPr>
          <p:cNvPr id="1048643" name="Content Placeholder 2"/>
          <p:cNvSpPr>
            <a:spLocks noGrp="1"/>
          </p:cNvSpPr>
          <p:nvPr>
            <p:ph idx="1"/>
          </p:nvPr>
        </p:nvSpPr>
        <p:spPr>
          <a:xfrm>
            <a:off x="5442347" y="1382396"/>
            <a:ext cx="6480810" cy="6823075"/>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644" name="Text Placeholder 3"/>
          <p:cNvSpPr>
            <a:spLocks noGrp="1"/>
          </p:cNvSpPr>
          <p:nvPr>
            <p:ph type="body" sz="half" idx="2"/>
          </p:nvPr>
        </p:nvSpPr>
        <p:spPr>
          <a:xfrm>
            <a:off x="881778" y="2880360"/>
            <a:ext cx="4128849" cy="5336223"/>
          </a:xfrm>
        </p:spPr>
        <p:txBody>
          <a:bodyPr/>
          <a:lstStyle>
            <a:lvl1pPr indent="0" marL="0">
              <a:buNone/>
              <a:defRPr sz="1680"/>
            </a:lvl1pPr>
            <a:lvl2pPr indent="0" marL="480060">
              <a:buNone/>
              <a:defRPr sz="1470"/>
            </a:lvl2pPr>
            <a:lvl3pPr indent="0" marL="960120">
              <a:buNone/>
              <a:defRPr sz="1260"/>
            </a:lvl3pPr>
            <a:lvl4pPr indent="0" marL="1440180">
              <a:buNone/>
              <a:defRPr sz="1050"/>
            </a:lvl4pPr>
            <a:lvl5pPr indent="0" marL="1920240">
              <a:buNone/>
              <a:defRPr sz="1050"/>
            </a:lvl5pPr>
            <a:lvl6pPr indent="0" marL="2400300">
              <a:buNone/>
              <a:defRPr sz="1050"/>
            </a:lvl6pPr>
            <a:lvl7pPr indent="0" marL="2880360">
              <a:buNone/>
              <a:defRPr sz="1050"/>
            </a:lvl7pPr>
            <a:lvl8pPr indent="0" marL="3360420">
              <a:buNone/>
              <a:defRPr sz="1050"/>
            </a:lvl8pPr>
            <a:lvl9pPr indent="0" marL="3840480">
              <a:buNone/>
              <a:defRPr sz="1050"/>
            </a:lvl9pPr>
          </a:lstStyle>
          <a:p>
            <a:pPr lvl="0"/>
            <a:r>
              <a:rPr lang="en-US"/>
              <a:t>Click to edit Master text styles</a:t>
            </a:r>
          </a:p>
        </p:txBody>
      </p:sp>
      <p:sp>
        <p:nvSpPr>
          <p:cNvPr id="1048645" name="Date Placeholder 4"/>
          <p:cNvSpPr>
            <a:spLocks noGrp="1"/>
          </p:cNvSpPr>
          <p:nvPr>
            <p:ph type="dt" sz="half" idx="10"/>
          </p:nvPr>
        </p:nvSpPr>
        <p:spPr/>
        <p:txBody>
          <a:bodyPr/>
          <a:p>
            <a:fld id="{FCD08702-65C0-4D9F-AD6A-4ECFA712DF9D}" type="datetimeFigureOut">
              <a:rPr lang="en-GB" smtClean="0"/>
            </a:fld>
            <a:endParaRPr lang="en-GB"/>
          </a:p>
        </p:txBody>
      </p:sp>
      <p:sp>
        <p:nvSpPr>
          <p:cNvPr id="1048646" name="Footer Placeholder 5"/>
          <p:cNvSpPr>
            <a:spLocks noGrp="1"/>
          </p:cNvSpPr>
          <p:nvPr>
            <p:ph type="ftr" sz="quarter" idx="11"/>
          </p:nvPr>
        </p:nvSpPr>
        <p:spPr/>
        <p:txBody>
          <a:bodyPr/>
          <a:p>
            <a:endParaRPr lang="en-GB"/>
          </a:p>
        </p:txBody>
      </p:sp>
      <p:sp>
        <p:nvSpPr>
          <p:cNvPr id="1048647" name="Slide Number Placeholder 6"/>
          <p:cNvSpPr>
            <a:spLocks noGrp="1"/>
          </p:cNvSpPr>
          <p:nvPr>
            <p:ph type="sldNum" sz="quarter" idx="12"/>
          </p:nvPr>
        </p:nvSpPr>
        <p:spPr/>
        <p:txBody>
          <a:bodyPr/>
          <a:p>
            <a:fld id="{45F3BDDB-ED13-4F61-BF3B-C449AADC66C1}" type="slidenum">
              <a:rPr lang="en-GB" smtClean="0"/>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23" name=""/>
        <p:cNvGrpSpPr/>
        <p:nvPr/>
      </p:nvGrpSpPr>
      <p:grpSpPr>
        <a:xfrm>
          <a:off x="0" y="0"/>
          <a:ext cx="0" cy="0"/>
          <a:chOff x="0" y="0"/>
          <a:chExt cx="0" cy="0"/>
        </a:xfrm>
      </p:grpSpPr>
      <p:sp>
        <p:nvSpPr>
          <p:cNvPr id="1048615" name="Title 1"/>
          <p:cNvSpPr>
            <a:spLocks noGrp="1"/>
          </p:cNvSpPr>
          <p:nvPr>
            <p:ph type="title"/>
          </p:nvPr>
        </p:nvSpPr>
        <p:spPr>
          <a:xfrm>
            <a:off x="881778" y="640080"/>
            <a:ext cx="4128849" cy="2240280"/>
          </a:xfrm>
        </p:spPr>
        <p:txBody>
          <a:bodyPr anchor="b"/>
          <a:lstStyle>
            <a:lvl1pPr>
              <a:defRPr sz="3360"/>
            </a:lvl1pPr>
          </a:lstStyle>
          <a:p>
            <a:r>
              <a:rPr lang="en-US"/>
              <a:t>Click to edit Master title style</a:t>
            </a:r>
            <a:endParaRPr lang="en-GB"/>
          </a:p>
        </p:txBody>
      </p:sp>
      <p:sp>
        <p:nvSpPr>
          <p:cNvPr id="1048616" name="Picture Placeholder 2"/>
          <p:cNvSpPr>
            <a:spLocks noGrp="1"/>
          </p:cNvSpPr>
          <p:nvPr>
            <p:ph type="pic" idx="1"/>
          </p:nvPr>
        </p:nvSpPr>
        <p:spPr>
          <a:xfrm>
            <a:off x="5442347" y="1382396"/>
            <a:ext cx="6480810" cy="6823075"/>
          </a:xfrm>
        </p:spPr>
        <p:txBody>
          <a:bodyPr/>
          <a:lstStyle>
            <a:lvl1pPr indent="0" marL="0">
              <a:buNone/>
              <a:defRPr sz="3360"/>
            </a:lvl1pPr>
            <a:lvl2pPr indent="0" marL="480060">
              <a:buNone/>
              <a:defRPr sz="2940"/>
            </a:lvl2pPr>
            <a:lvl3pPr indent="0" marL="960120">
              <a:buNone/>
              <a:defRPr sz="2520"/>
            </a:lvl3pPr>
            <a:lvl4pPr indent="0" marL="1440180">
              <a:buNone/>
              <a:defRPr sz="2100"/>
            </a:lvl4pPr>
            <a:lvl5pPr indent="0" marL="1920240">
              <a:buNone/>
              <a:defRPr sz="2100"/>
            </a:lvl5pPr>
            <a:lvl6pPr indent="0" marL="2400300">
              <a:buNone/>
              <a:defRPr sz="2100"/>
            </a:lvl6pPr>
            <a:lvl7pPr indent="0" marL="2880360">
              <a:buNone/>
              <a:defRPr sz="2100"/>
            </a:lvl7pPr>
            <a:lvl8pPr indent="0" marL="3360420">
              <a:buNone/>
              <a:defRPr sz="2100"/>
            </a:lvl8pPr>
            <a:lvl9pPr indent="0" marL="3840480">
              <a:buNone/>
              <a:defRPr sz="2100"/>
            </a:lvl9pPr>
          </a:lstStyle>
          <a:p>
            <a:endParaRPr lang="en-GB"/>
          </a:p>
        </p:txBody>
      </p:sp>
      <p:sp>
        <p:nvSpPr>
          <p:cNvPr id="1048617" name="Text Placeholder 3"/>
          <p:cNvSpPr>
            <a:spLocks noGrp="1"/>
          </p:cNvSpPr>
          <p:nvPr>
            <p:ph type="body" sz="half" idx="2"/>
          </p:nvPr>
        </p:nvSpPr>
        <p:spPr>
          <a:xfrm>
            <a:off x="881778" y="2880360"/>
            <a:ext cx="4128849" cy="5336223"/>
          </a:xfrm>
        </p:spPr>
        <p:txBody>
          <a:bodyPr/>
          <a:lstStyle>
            <a:lvl1pPr indent="0" marL="0">
              <a:buNone/>
              <a:defRPr sz="1680"/>
            </a:lvl1pPr>
            <a:lvl2pPr indent="0" marL="480060">
              <a:buNone/>
              <a:defRPr sz="1470"/>
            </a:lvl2pPr>
            <a:lvl3pPr indent="0" marL="960120">
              <a:buNone/>
              <a:defRPr sz="1260"/>
            </a:lvl3pPr>
            <a:lvl4pPr indent="0" marL="1440180">
              <a:buNone/>
              <a:defRPr sz="1050"/>
            </a:lvl4pPr>
            <a:lvl5pPr indent="0" marL="1920240">
              <a:buNone/>
              <a:defRPr sz="1050"/>
            </a:lvl5pPr>
            <a:lvl6pPr indent="0" marL="2400300">
              <a:buNone/>
              <a:defRPr sz="1050"/>
            </a:lvl6pPr>
            <a:lvl7pPr indent="0" marL="2880360">
              <a:buNone/>
              <a:defRPr sz="1050"/>
            </a:lvl7pPr>
            <a:lvl8pPr indent="0" marL="3360420">
              <a:buNone/>
              <a:defRPr sz="1050"/>
            </a:lvl8pPr>
            <a:lvl9pPr indent="0" marL="3840480">
              <a:buNone/>
              <a:defRPr sz="1050"/>
            </a:lvl9pPr>
          </a:lstStyle>
          <a:p>
            <a:pPr lvl="0"/>
            <a:r>
              <a:rPr lang="en-US"/>
              <a:t>Click to edit Master text styles</a:t>
            </a:r>
          </a:p>
        </p:txBody>
      </p:sp>
      <p:sp>
        <p:nvSpPr>
          <p:cNvPr id="1048618" name="Date Placeholder 4"/>
          <p:cNvSpPr>
            <a:spLocks noGrp="1"/>
          </p:cNvSpPr>
          <p:nvPr>
            <p:ph type="dt" sz="half" idx="10"/>
          </p:nvPr>
        </p:nvSpPr>
        <p:spPr/>
        <p:txBody>
          <a:bodyPr/>
          <a:p>
            <a:fld id="{FCD08702-65C0-4D9F-AD6A-4ECFA712DF9D}" type="datetimeFigureOut">
              <a:rPr lang="en-GB" smtClean="0"/>
            </a:fld>
            <a:endParaRPr lang="en-GB"/>
          </a:p>
        </p:txBody>
      </p:sp>
      <p:sp>
        <p:nvSpPr>
          <p:cNvPr id="1048619" name="Footer Placeholder 5"/>
          <p:cNvSpPr>
            <a:spLocks noGrp="1"/>
          </p:cNvSpPr>
          <p:nvPr>
            <p:ph type="ftr" sz="quarter" idx="11"/>
          </p:nvPr>
        </p:nvSpPr>
        <p:spPr/>
        <p:txBody>
          <a:bodyPr/>
          <a:p>
            <a:endParaRPr lang="en-GB"/>
          </a:p>
        </p:txBody>
      </p:sp>
      <p:sp>
        <p:nvSpPr>
          <p:cNvPr id="1048620" name="Slide Number Placeholder 6"/>
          <p:cNvSpPr>
            <a:spLocks noGrp="1"/>
          </p:cNvSpPr>
          <p:nvPr>
            <p:ph type="sldNum" sz="quarter" idx="12"/>
          </p:nvPr>
        </p:nvSpPr>
        <p:spPr/>
        <p:txBody>
          <a:bodyPr/>
          <a:p>
            <a:fld id="{45F3BDDB-ED13-4F61-BF3B-C449AADC66C1}" type="slidenum">
              <a:rPr lang="en-GB" smtClean="0"/>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3" name=""/>
        <p:cNvGrpSpPr/>
        <p:nvPr/>
      </p:nvGrpSpPr>
      <p:grpSpPr>
        <a:xfrm>
          <a:off x="0" y="0"/>
          <a:ext cx="0" cy="0"/>
          <a:chOff x="0" y="0"/>
          <a:chExt cx="0" cy="0"/>
        </a:xfrm>
      </p:grpSpPr>
      <p:sp>
        <p:nvSpPr>
          <p:cNvPr id="1048576" name="Title Placeholder 1"/>
          <p:cNvSpPr>
            <a:spLocks noGrp="1"/>
          </p:cNvSpPr>
          <p:nvPr>
            <p:ph type="title"/>
          </p:nvPr>
        </p:nvSpPr>
        <p:spPr>
          <a:xfrm>
            <a:off x="880110" y="511176"/>
            <a:ext cx="11041380" cy="1855788"/>
          </a:xfrm>
          <a:prstGeom prst="rect"/>
        </p:spPr>
        <p:txBody>
          <a:bodyPr anchor="ctr" bIns="45720" lIns="91440" rIns="91440" rtlCol="0" tIns="45720" vert="horz">
            <a:normAutofit/>
          </a:bodyPr>
          <a:p>
            <a:r>
              <a:rPr lang="en-US"/>
              <a:t>Click to edit Master title style</a:t>
            </a:r>
            <a:endParaRPr lang="en-GB"/>
          </a:p>
        </p:txBody>
      </p:sp>
      <p:sp>
        <p:nvSpPr>
          <p:cNvPr id="1048577" name="Text Placeholder 2"/>
          <p:cNvSpPr>
            <a:spLocks noGrp="1"/>
          </p:cNvSpPr>
          <p:nvPr>
            <p:ph type="body" idx="1"/>
          </p:nvPr>
        </p:nvSpPr>
        <p:spPr>
          <a:xfrm>
            <a:off x="880110" y="2555875"/>
            <a:ext cx="11041380" cy="6091873"/>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578" name="Date Placeholder 3"/>
          <p:cNvSpPr>
            <a:spLocks noGrp="1"/>
          </p:cNvSpPr>
          <p:nvPr>
            <p:ph type="dt" sz="half" idx="2"/>
          </p:nvPr>
        </p:nvSpPr>
        <p:spPr>
          <a:xfrm>
            <a:off x="880110" y="8898891"/>
            <a:ext cx="2880360" cy="511175"/>
          </a:xfrm>
          <a:prstGeom prst="rect"/>
        </p:spPr>
        <p:txBody>
          <a:bodyPr anchor="ctr" bIns="45720" lIns="91440" rIns="91440" rtlCol="0" tIns="45720" vert="horz"/>
          <a:lstStyle>
            <a:lvl1pPr algn="l">
              <a:defRPr sz="1260">
                <a:solidFill>
                  <a:schemeClr val="tx1">
                    <a:tint val="75000"/>
                  </a:schemeClr>
                </a:solidFill>
              </a:defRPr>
            </a:lvl1pPr>
          </a:lstStyle>
          <a:p>
            <a:fld id="{FCD08702-65C0-4D9F-AD6A-4ECFA712DF9D}" type="datetimeFigureOut">
              <a:rPr lang="en-GB" smtClean="0"/>
            </a:fld>
            <a:endParaRPr lang="en-GB"/>
          </a:p>
        </p:txBody>
      </p:sp>
      <p:sp>
        <p:nvSpPr>
          <p:cNvPr id="1048579" name="Footer Placeholder 4"/>
          <p:cNvSpPr>
            <a:spLocks noGrp="1"/>
          </p:cNvSpPr>
          <p:nvPr>
            <p:ph type="ftr" sz="quarter" idx="3"/>
          </p:nvPr>
        </p:nvSpPr>
        <p:spPr>
          <a:xfrm>
            <a:off x="4240530" y="8898891"/>
            <a:ext cx="4320540" cy="511175"/>
          </a:xfrm>
          <a:prstGeom prst="rect"/>
        </p:spPr>
        <p:txBody>
          <a:bodyPr anchor="ctr" bIns="45720" lIns="91440" rIns="91440" rtlCol="0" tIns="45720" vert="horz"/>
          <a:lstStyle>
            <a:lvl1pPr algn="ctr">
              <a:defRPr sz="1260">
                <a:solidFill>
                  <a:schemeClr val="tx1">
                    <a:tint val="75000"/>
                  </a:schemeClr>
                </a:solidFill>
              </a:defRPr>
            </a:lvl1pPr>
          </a:lstStyle>
          <a:p>
            <a:endParaRPr lang="en-GB"/>
          </a:p>
        </p:txBody>
      </p:sp>
      <p:sp>
        <p:nvSpPr>
          <p:cNvPr id="1048580" name="Slide Number Placeholder 5"/>
          <p:cNvSpPr>
            <a:spLocks noGrp="1"/>
          </p:cNvSpPr>
          <p:nvPr>
            <p:ph type="sldNum" sz="quarter" idx="4"/>
          </p:nvPr>
        </p:nvSpPr>
        <p:spPr>
          <a:xfrm>
            <a:off x="9041130" y="8898891"/>
            <a:ext cx="2880360" cy="511175"/>
          </a:xfrm>
          <a:prstGeom prst="rect"/>
        </p:spPr>
        <p:txBody>
          <a:bodyPr anchor="ctr" bIns="45720" lIns="91440" rIns="91440" rtlCol="0" tIns="45720" vert="horz"/>
          <a:lstStyle>
            <a:lvl1pPr algn="r">
              <a:defRPr sz="1260">
                <a:solidFill>
                  <a:schemeClr val="tx1">
                    <a:tint val="75000"/>
                  </a:schemeClr>
                </a:solidFill>
              </a:defRPr>
            </a:lvl1pPr>
          </a:lstStyle>
          <a:p>
            <a:fld id="{45F3BDDB-ED13-4F61-BF3B-C449AADC66C1}" type="slidenum">
              <a:rPr lang="en-GB" smtClean="0"/>
            </a:fld>
            <a:endParaRPr lang="en-GB"/>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60120" eaLnBrk="1" hangingPunct="1" latinLnBrk="0" rtl="0">
        <a:lnSpc>
          <a:spcPct val="90000"/>
        </a:lnSpc>
        <a:spcBef>
          <a:spcPct val="0"/>
        </a:spcBef>
        <a:buNone/>
        <a:defRPr sz="4620" kern="1200">
          <a:solidFill>
            <a:schemeClr val="tx1"/>
          </a:solidFill>
          <a:latin typeface="+mj-lt"/>
          <a:ea typeface="+mj-ea"/>
          <a:cs typeface="+mj-cs"/>
        </a:defRPr>
      </a:lvl1pPr>
    </p:titleStyle>
    <p:bodyStyle>
      <a:lvl1pPr algn="l" defTabSz="960120" eaLnBrk="1" hangingPunct="1" indent="-240030" latinLnBrk="0" marL="240030" rtl="0">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algn="l" defTabSz="960120" eaLnBrk="1" hangingPunct="1" indent="-240030" latinLnBrk="0" marL="720090" rtl="0">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algn="l" defTabSz="960120" eaLnBrk="1" hangingPunct="1" indent="-240030" latinLnBrk="0" marL="1200150" rtl="0">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algn="l" defTabSz="960120" eaLnBrk="1" hangingPunct="1" indent="-240030" latinLnBrk="0" marL="1680210" rtl="0">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algn="l" defTabSz="960120" eaLnBrk="1" hangingPunct="1" indent="-240030" latinLnBrk="0" marL="2160270" rtl="0">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algn="l" defTabSz="960120" eaLnBrk="1" hangingPunct="1" indent="-240030" latinLnBrk="0" marL="2640330" rtl="0">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algn="l" defTabSz="960120" eaLnBrk="1" hangingPunct="1" indent="-240030" latinLnBrk="0" marL="3120390" rtl="0">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algn="l" defTabSz="960120" eaLnBrk="1" hangingPunct="1" indent="-240030" latinLnBrk="0" marL="3600450" rtl="0">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algn="l" defTabSz="960120" eaLnBrk="1" hangingPunct="1" indent="-240030" latinLnBrk="0" marL="4080510" rtl="0">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algn="l" defTabSz="960120" eaLnBrk="1" hangingPunct="1" latinLnBrk="0" marL="0" rtl="0">
        <a:defRPr sz="1890" kern="1200">
          <a:solidFill>
            <a:schemeClr val="tx1"/>
          </a:solidFill>
          <a:latin typeface="+mn-lt"/>
          <a:ea typeface="+mn-ea"/>
          <a:cs typeface="+mn-cs"/>
        </a:defRPr>
      </a:lvl1pPr>
      <a:lvl2pPr algn="l" defTabSz="960120" eaLnBrk="1" hangingPunct="1" latinLnBrk="0" marL="480060" rtl="0">
        <a:defRPr sz="1890" kern="1200">
          <a:solidFill>
            <a:schemeClr val="tx1"/>
          </a:solidFill>
          <a:latin typeface="+mn-lt"/>
          <a:ea typeface="+mn-ea"/>
          <a:cs typeface="+mn-cs"/>
        </a:defRPr>
      </a:lvl2pPr>
      <a:lvl3pPr algn="l" defTabSz="960120" eaLnBrk="1" hangingPunct="1" latinLnBrk="0" marL="960120" rtl="0">
        <a:defRPr sz="1890" kern="1200">
          <a:solidFill>
            <a:schemeClr val="tx1"/>
          </a:solidFill>
          <a:latin typeface="+mn-lt"/>
          <a:ea typeface="+mn-ea"/>
          <a:cs typeface="+mn-cs"/>
        </a:defRPr>
      </a:lvl3pPr>
      <a:lvl4pPr algn="l" defTabSz="960120" eaLnBrk="1" hangingPunct="1" latinLnBrk="0" marL="1440180" rtl="0">
        <a:defRPr sz="1890" kern="1200">
          <a:solidFill>
            <a:schemeClr val="tx1"/>
          </a:solidFill>
          <a:latin typeface="+mn-lt"/>
          <a:ea typeface="+mn-ea"/>
          <a:cs typeface="+mn-cs"/>
        </a:defRPr>
      </a:lvl4pPr>
      <a:lvl5pPr algn="l" defTabSz="960120" eaLnBrk="1" hangingPunct="1" latinLnBrk="0" marL="1920240" rtl="0">
        <a:defRPr sz="1890" kern="1200">
          <a:solidFill>
            <a:schemeClr val="tx1"/>
          </a:solidFill>
          <a:latin typeface="+mn-lt"/>
          <a:ea typeface="+mn-ea"/>
          <a:cs typeface="+mn-cs"/>
        </a:defRPr>
      </a:lvl5pPr>
      <a:lvl6pPr algn="l" defTabSz="960120" eaLnBrk="1" hangingPunct="1" latinLnBrk="0" marL="2400300" rtl="0">
        <a:defRPr sz="1890" kern="1200">
          <a:solidFill>
            <a:schemeClr val="tx1"/>
          </a:solidFill>
          <a:latin typeface="+mn-lt"/>
          <a:ea typeface="+mn-ea"/>
          <a:cs typeface="+mn-cs"/>
        </a:defRPr>
      </a:lvl6pPr>
      <a:lvl7pPr algn="l" defTabSz="960120" eaLnBrk="1" hangingPunct="1" latinLnBrk="0" marL="2880360" rtl="0">
        <a:defRPr sz="1890" kern="1200">
          <a:solidFill>
            <a:schemeClr val="tx1"/>
          </a:solidFill>
          <a:latin typeface="+mn-lt"/>
          <a:ea typeface="+mn-ea"/>
          <a:cs typeface="+mn-cs"/>
        </a:defRPr>
      </a:lvl7pPr>
      <a:lvl8pPr algn="l" defTabSz="960120" eaLnBrk="1" hangingPunct="1" latinLnBrk="0" marL="3360420" rtl="0">
        <a:defRPr sz="1890" kern="1200">
          <a:solidFill>
            <a:schemeClr val="tx1"/>
          </a:solidFill>
          <a:latin typeface="+mn-lt"/>
          <a:ea typeface="+mn-ea"/>
          <a:cs typeface="+mn-cs"/>
        </a:defRPr>
      </a:lvl8pPr>
      <a:lvl9pPr algn="l" defTabSz="960120" eaLnBrk="1" hangingPunct="1" latinLnBrk="0" marL="3840480" rtl="0">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jpeg"/><Relationship Id="rId4" Type="http://schemas.openxmlformats.org/officeDocument/2006/relationships/slideLayout" Target="../slideLayouts/slideLayout4.xml"/><Relationship Id="rId5"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6" name=""/>
        <p:cNvGrpSpPr/>
        <p:nvPr/>
      </p:nvGrpSpPr>
      <p:grpSpPr>
        <a:xfrm>
          <a:off x="0" y="0"/>
          <a:ext cx="0" cy="0"/>
          <a:chOff x="0" y="0"/>
          <a:chExt cx="0" cy="0"/>
        </a:xfrm>
      </p:grpSpPr>
      <p:sp>
        <p:nvSpPr>
          <p:cNvPr id="1048587" name="Title 1"/>
          <p:cNvSpPr>
            <a:spLocks noGrp="1"/>
          </p:cNvSpPr>
          <p:nvPr>
            <p:ph type="title"/>
          </p:nvPr>
        </p:nvSpPr>
        <p:spPr>
          <a:xfrm>
            <a:off x="640080" y="381000"/>
            <a:ext cx="11521440" cy="1143000"/>
          </a:xfrm>
        </p:spPr>
        <p:txBody>
          <a:bodyPr>
            <a:normAutofit/>
          </a:bodyPr>
          <a:p>
            <a:pPr>
              <a:lnSpc>
                <a:spcPts val="4000"/>
              </a:lnSpc>
            </a:pPr>
            <a:r>
              <a:rPr altLang="en-GB" b="1" dirty="0" sz="4000" i="1" lang="en-US">
                <a:solidFill>
                  <a:srgbClr val="3399FF"/>
                </a:solidFill>
              </a:rPr>
              <a:t>Heavy</a:t>
            </a:r>
            <a:r>
              <a:rPr altLang="en-GB" b="1" dirty="0" sz="4000" i="1" lang="en-US">
                <a:solidFill>
                  <a:srgbClr val="3399FF"/>
                </a:solidFill>
              </a:rPr>
              <a:t> </a:t>
            </a:r>
            <a:r>
              <a:rPr altLang="en-GB" b="1" dirty="0" sz="4000" i="1" lang="en-US">
                <a:solidFill>
                  <a:srgbClr val="3399FF"/>
                </a:solidFill>
              </a:rPr>
              <a:t>Rain</a:t>
            </a:r>
            <a:r>
              <a:rPr altLang="en-GB" b="1" dirty="0" sz="4000" i="1" lang="en-US">
                <a:solidFill>
                  <a:srgbClr val="3399FF"/>
                </a:solidFill>
              </a:rPr>
              <a:t> </a:t>
            </a:r>
            <a:r>
              <a:rPr altLang="en-GB" b="1" dirty="0" sz="4000" i="1" lang="en-US">
                <a:solidFill>
                  <a:srgbClr val="3399FF"/>
                </a:solidFill>
              </a:rPr>
              <a:t>Caused</a:t>
            </a:r>
            <a:r>
              <a:rPr altLang="en-GB" b="1" dirty="0" sz="4000" i="1" lang="en-US">
                <a:solidFill>
                  <a:srgbClr val="3399FF"/>
                </a:solidFill>
              </a:rPr>
              <a:t> </a:t>
            </a:r>
            <a:r>
              <a:rPr altLang="en-GB" b="1" dirty="0" sz="4000" i="1" lang="en-US">
                <a:solidFill>
                  <a:srgbClr val="3399FF"/>
                </a:solidFill>
              </a:rPr>
              <a:t>Floods</a:t>
            </a:r>
            <a:r>
              <a:rPr altLang="en-GB" b="1" dirty="0" sz="4000" i="1" lang="en-US">
                <a:solidFill>
                  <a:srgbClr val="3399FF"/>
                </a:solidFill>
              </a:rPr>
              <a:t> </a:t>
            </a:r>
            <a:r>
              <a:rPr altLang="en-GB" b="1" dirty="0" sz="4000" i="1" lang="en-US">
                <a:solidFill>
                  <a:srgbClr val="3399FF"/>
                </a:solidFill>
              </a:rPr>
              <a:t>In</a:t>
            </a:r>
            <a:r>
              <a:rPr altLang="en-GB" b="1" dirty="0" sz="4000" i="1" lang="en-US">
                <a:solidFill>
                  <a:srgbClr val="3399FF"/>
                </a:solidFill>
              </a:rPr>
              <a:t> </a:t>
            </a:r>
            <a:r>
              <a:rPr altLang="en-GB" b="1" dirty="0" sz="4000" i="1" lang="en-US">
                <a:solidFill>
                  <a:srgbClr val="3399FF"/>
                </a:solidFill>
              </a:rPr>
              <a:t>Nyala</a:t>
            </a:r>
            <a:r>
              <a:rPr altLang="en-GB" b="1" dirty="0" sz="4000" i="1" lang="en-US">
                <a:solidFill>
                  <a:srgbClr val="3399FF"/>
                </a:solidFill>
              </a:rPr>
              <a:t> </a:t>
            </a:r>
            <a:r>
              <a:rPr altLang="en-GB" b="1" dirty="0" sz="4000" i="1" lang="en-US">
                <a:solidFill>
                  <a:srgbClr val="3399FF"/>
                </a:solidFill>
              </a:rPr>
              <a:t>16sep202</a:t>
            </a:r>
            <a:r>
              <a:rPr altLang="en-GB" b="1" dirty="0" sz="4000" i="1" lang="en-US">
                <a:solidFill>
                  <a:srgbClr val="3399FF"/>
                </a:solidFill>
              </a:rPr>
              <a:t>2</a:t>
            </a:r>
            <a:endParaRPr b="1" dirty="0" sz="4000" i="1" lang="en-GB">
              <a:solidFill>
                <a:srgbClr val="3399FF"/>
              </a:solidFill>
            </a:endParaRPr>
          </a:p>
        </p:txBody>
      </p:sp>
      <p:sp>
        <p:nvSpPr>
          <p:cNvPr id="1048588" name="TextBox 9"/>
          <p:cNvSpPr txBox="1"/>
          <p:nvPr/>
        </p:nvSpPr>
        <p:spPr>
          <a:xfrm>
            <a:off x="5334000" y="9231868"/>
            <a:ext cx="7315200" cy="358141"/>
          </a:xfrm>
          <a:prstGeom prst="rect"/>
          <a:noFill/>
        </p:spPr>
        <p:txBody>
          <a:bodyPr rtlCol="0" wrap="square">
            <a:spAutoFit/>
          </a:bodyPr>
          <a:p>
            <a:pPr algn="r"/>
            <a:r>
              <a:rPr altLang="en-GB" b="1" dirty="0" sz="1800" i="1" lang="en-US" err="1">
                <a:solidFill>
                  <a:srgbClr val="0000FF"/>
                </a:solidFill>
              </a:rPr>
              <a:t>Rabah</a:t>
            </a:r>
            <a:r>
              <a:rPr altLang="en-GB" b="1" dirty="0" sz="1800" i="1" lang="en-US" err="1">
                <a:solidFill>
                  <a:srgbClr val="0000FF"/>
                </a:solidFill>
              </a:rPr>
              <a:t> </a:t>
            </a:r>
            <a:r>
              <a:rPr altLang="en-GB" b="1" dirty="0" sz="1800" i="1" lang="en-US" err="1">
                <a:solidFill>
                  <a:srgbClr val="0000FF"/>
                </a:solidFill>
              </a:rPr>
              <a:t>&amp;</a:t>
            </a:r>
            <a:r>
              <a:rPr altLang="en-GB" b="1" dirty="0" sz="1800" i="1" lang="en-US" err="1">
                <a:solidFill>
                  <a:srgbClr val="0000FF"/>
                </a:solidFill>
              </a:rPr>
              <a:t>Osman</a:t>
            </a:r>
            <a:r>
              <a:rPr altLang="en-GB" b="1" dirty="0" sz="1800" i="1" lang="en-US" err="1">
                <a:solidFill>
                  <a:srgbClr val="0000FF"/>
                </a:solidFill>
              </a:rPr>
              <a:t> </a:t>
            </a:r>
            <a:r>
              <a:rPr altLang="en-GB" b="1" dirty="0" sz="1800" i="1" lang="en-US" err="1">
                <a:solidFill>
                  <a:srgbClr val="0000FF"/>
                </a:solidFill>
              </a:rPr>
              <a:t>/</a:t>
            </a:r>
            <a:r>
              <a:rPr altLang="en-GB" b="1" dirty="0" sz="1800" i="1" lang="en-US" err="1">
                <a:solidFill>
                  <a:srgbClr val="0000FF"/>
                </a:solidFill>
              </a:rPr>
              <a:t>Sud</a:t>
            </a:r>
            <a:r>
              <a:rPr altLang="en-GB" b="1" dirty="0" sz="1800" i="1" lang="en-US" err="1">
                <a:solidFill>
                  <a:srgbClr val="0000FF"/>
                </a:solidFill>
              </a:rPr>
              <a:t>a</a:t>
            </a:r>
            <a:r>
              <a:rPr altLang="en-GB" b="1" dirty="0" sz="1800" i="1" lang="en-US" err="1">
                <a:solidFill>
                  <a:srgbClr val="0000FF"/>
                </a:solidFill>
              </a:rPr>
              <a:t>n</a:t>
            </a:r>
            <a:r>
              <a:rPr altLang="en-GB" b="1" dirty="0" sz="1800" i="1" lang="en-US" err="1">
                <a:solidFill>
                  <a:srgbClr val="0000FF"/>
                </a:solidFill>
              </a:rPr>
              <a:t> </a:t>
            </a:r>
            <a:r>
              <a:rPr altLang="en-GB" b="1" dirty="0" sz="1800" i="1" lang="en-US" err="1">
                <a:solidFill>
                  <a:srgbClr val="0000FF"/>
                </a:solidFill>
              </a:rPr>
              <a:t>Meteorological</a:t>
            </a:r>
            <a:r>
              <a:rPr altLang="en-GB" b="1" dirty="0" sz="1800" i="1" lang="en-US" err="1">
                <a:solidFill>
                  <a:srgbClr val="0000FF"/>
                </a:solidFill>
              </a:rPr>
              <a:t> </a:t>
            </a:r>
            <a:r>
              <a:rPr altLang="en-GB" b="1" dirty="0" sz="1800" i="1" lang="en-US" err="1">
                <a:solidFill>
                  <a:srgbClr val="0000FF"/>
                </a:solidFill>
              </a:rPr>
              <a:t>Authority</a:t>
            </a:r>
            <a:r>
              <a:rPr altLang="en-GB" b="1" dirty="0" sz="1800" i="1" lang="en-US" err="1">
                <a:solidFill>
                  <a:srgbClr val="0000FF"/>
                </a:solidFill>
              </a:rPr>
              <a:t> </a:t>
            </a:r>
            <a:r>
              <a:rPr altLang="en-GB" b="1" dirty="0" sz="1800" i="1" lang="en-US" err="1">
                <a:solidFill>
                  <a:srgbClr val="0000FF"/>
                </a:solidFill>
              </a:rPr>
              <a:t> </a:t>
            </a:r>
            <a:endParaRPr b="1" dirty="0" sz="1800" i="1" lang="en-GB">
              <a:solidFill>
                <a:srgbClr val="0000FF"/>
              </a:solidFill>
            </a:endParaRPr>
          </a:p>
        </p:txBody>
      </p:sp>
      <p:sp>
        <p:nvSpPr>
          <p:cNvPr id="1048589" name="Content Placeholder 2"/>
          <p:cNvSpPr>
            <a:spLocks noGrp="1"/>
          </p:cNvSpPr>
          <p:nvPr>
            <p:ph sz="half" idx="2"/>
          </p:nvPr>
        </p:nvSpPr>
        <p:spPr>
          <a:xfrm>
            <a:off x="6369518" y="1447800"/>
            <a:ext cx="6019800" cy="3292450"/>
          </a:xfrm>
          <a:prstGeom prst="rect"/>
          <a:ln w="12700">
            <a:solidFill>
              <a:schemeClr val="accent1"/>
            </a:solidFill>
          </a:ln>
        </p:spPr>
        <p:txBody>
          <a:bodyPr bIns="45720" lIns="91440" rIns="91440" rtlCol="0" tIns="45720" vert="horz">
            <a:noAutofit/>
          </a:bodyPr>
          <a:lstStyle>
            <a:lvl1pPr algn="l" defTabSz="960120" eaLnBrk="1" hangingPunct="1" indent="-240030" latinLnBrk="0" marL="240030" rtl="0">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algn="l" defTabSz="960120" eaLnBrk="1" hangingPunct="1" indent="-240030" latinLnBrk="0" marL="720090" rtl="0">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algn="l" defTabSz="960120" eaLnBrk="1" hangingPunct="1" indent="-240030" latinLnBrk="0" marL="1200150" rtl="0">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algn="l" defTabSz="960120" eaLnBrk="1" hangingPunct="1" indent="-240030" latinLnBrk="0" marL="1680210" rtl="0">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algn="l" defTabSz="960120" eaLnBrk="1" hangingPunct="1" indent="-240030" latinLnBrk="0" marL="2160270" rtl="0">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algn="l" defTabSz="960120" eaLnBrk="1" hangingPunct="1" indent="-240030" latinLnBrk="0" marL="2640330" rtl="0">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algn="l" defTabSz="960120" eaLnBrk="1" hangingPunct="1" indent="-240030" latinLnBrk="0" marL="3120390" rtl="0">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algn="l" defTabSz="960120" eaLnBrk="1" hangingPunct="1" indent="-240030" latinLnBrk="0" marL="3600450" rtl="0">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algn="l" defTabSz="960120" eaLnBrk="1" hangingPunct="1" indent="-240030" latinLnBrk="0" marL="4080510" rtl="0">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indent="0" marL="0">
              <a:buNone/>
            </a:pPr>
            <a:r>
              <a:rPr dirty="0" sz="2000" lang="en-US"/>
              <a:t>In the period from June to September, the eastern jet stream dominates, which moves from east to west and carries with it water vapor, and clouds form.
Nayala station recorded 177 mm of rainfall per one day.
The nature of this area is rocky and covered by layers of muddy and sandy soil, so floods are easy to form.
Area contains 6 refugee camps, and floods led to a major humanitarian disaster.</a:t>
            </a:r>
            <a:endParaRPr dirty="0" sz="2000" lang="en-US"/>
          </a:p>
        </p:txBody>
      </p:sp>
      <p:sp>
        <p:nvSpPr>
          <p:cNvPr id="1048590" name="Rectangle 7"/>
          <p:cNvSpPr/>
          <p:nvPr/>
        </p:nvSpPr>
        <p:spPr>
          <a:xfrm>
            <a:off x="6172200" y="4850932"/>
            <a:ext cx="5939086" cy="4380936"/>
          </a:xfrm>
          <a:prstGeom prst="rect"/>
          <a:no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a:p>
            <a:pPr algn="ctr"/>
            <a:endParaRPr altLang="en-US" lang="zh-CN"/>
          </a:p>
          <a:p>
            <a:pPr algn="ctr"/>
            <a:endParaRPr altLang="en-US" lang="zh-CN"/>
          </a:p>
          <a:p>
            <a:pPr algn="ctr"/>
            <a:endParaRPr altLang="en-US" lang="zh-CN"/>
          </a:p>
          <a:p>
            <a:pPr algn="ctr"/>
            <a:endParaRPr altLang="en-US" lang="zh-CN"/>
          </a:p>
          <a:p>
            <a:pPr algn="ctr"/>
            <a:endParaRPr altLang="en-US" lang="zh-CN"/>
          </a:p>
          <a:p>
            <a:pPr algn="ctr"/>
            <a:endParaRPr altLang="en-US" lang="zh-CN"/>
          </a:p>
          <a:p>
            <a:pPr algn="ctr"/>
            <a:endParaRPr altLang="en-US" lang="zh-CN"/>
          </a:p>
          <a:p>
            <a:pPr algn="ctr"/>
            <a:endParaRPr altLang="en-US" lang="zh-CN"/>
          </a:p>
          <a:p>
            <a:pPr algn="ctr"/>
            <a:endParaRPr altLang="en-US" lang="zh-CN"/>
          </a:p>
        </p:txBody>
      </p:sp>
      <p:sp>
        <p:nvSpPr>
          <p:cNvPr id="1048591" name="Content Placeholder 2"/>
          <p:cNvSpPr>
            <a:spLocks noGrp="1"/>
          </p:cNvSpPr>
          <p:nvPr>
            <p:ph sz="half" idx="2"/>
          </p:nvPr>
        </p:nvSpPr>
        <p:spPr>
          <a:xfrm>
            <a:off x="-309832" y="7259677"/>
            <a:ext cx="6415519" cy="1972191"/>
          </a:xfrm>
          <a:prstGeom prst="rect"/>
          <a:ln w="12700">
            <a:solidFill>
              <a:schemeClr val="accent1"/>
            </a:solidFill>
          </a:ln>
        </p:spPr>
        <p:txBody>
          <a:bodyPr bIns="45720" lIns="91440" rIns="91440" rtlCol="0" tIns="45720" vert="horz">
            <a:noAutofit/>
          </a:bodyPr>
          <a:lstStyle>
            <a:lvl1pPr algn="l" defTabSz="960120" eaLnBrk="1" hangingPunct="1" indent="-240030" latinLnBrk="0" marL="240030" rtl="0">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algn="l" defTabSz="960120" eaLnBrk="1" hangingPunct="1" indent="-240030" latinLnBrk="0" marL="720090" rtl="0">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algn="l" defTabSz="960120" eaLnBrk="1" hangingPunct="1" indent="-240030" latinLnBrk="0" marL="1200150" rtl="0">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algn="l" defTabSz="960120" eaLnBrk="1" hangingPunct="1" indent="-240030" latinLnBrk="0" marL="1680210" rtl="0">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algn="l" defTabSz="960120" eaLnBrk="1" hangingPunct="1" indent="-240030" latinLnBrk="0" marL="2160270" rtl="0">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algn="l" defTabSz="960120" eaLnBrk="1" hangingPunct="1" indent="-240030" latinLnBrk="0" marL="2640330" rtl="0">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algn="l" defTabSz="960120" eaLnBrk="1" hangingPunct="1" indent="-240030" latinLnBrk="0" marL="3120390" rtl="0">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algn="l" defTabSz="960120" eaLnBrk="1" hangingPunct="1" indent="-240030" latinLnBrk="0" marL="3600450" rtl="0">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algn="l" defTabSz="960120" eaLnBrk="1" hangingPunct="1" indent="-240030" latinLnBrk="0" marL="4080510" rtl="0">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indent="0" marL="0">
              <a:buNone/>
            </a:pPr>
            <a:r>
              <a:rPr altLang="ar-AE" sz="2400" lang="en-US">
                <a:solidFill>
                  <a:srgbClr val="D66565"/>
                </a:solidFill>
              </a:rPr>
              <a:t>Air</a:t>
            </a:r>
            <a:r>
              <a:rPr altLang="ar-AE" sz="2400" lang="en-US">
                <a:solidFill>
                  <a:srgbClr val="D66565"/>
                </a:solidFill>
              </a:rPr>
              <a:t> </a:t>
            </a:r>
            <a:r>
              <a:rPr altLang="ar-AE" sz="2400" lang="en-US">
                <a:solidFill>
                  <a:srgbClr val="D66565"/>
                </a:solidFill>
              </a:rPr>
              <a:t>mass</a:t>
            </a:r>
            <a:r>
              <a:rPr altLang="ar-AE" sz="2400" lang="en-US">
                <a:solidFill>
                  <a:srgbClr val="D66565"/>
                </a:solidFill>
              </a:rPr>
              <a:t> </a:t>
            </a:r>
            <a:r>
              <a:rPr altLang="ar-AE" sz="2400" lang="en-US">
                <a:solidFill>
                  <a:srgbClr val="D66565"/>
                </a:solidFill>
              </a:rPr>
              <a:t>RBG_MSG_0</a:t>
            </a:r>
            <a:r>
              <a:rPr altLang="ar-AE" sz="2400" lang="en-US">
                <a:solidFill>
                  <a:srgbClr val="D66565"/>
                </a:solidFill>
              </a:rPr>
              <a:t> </a:t>
            </a:r>
            <a:r>
              <a:rPr altLang="ar-AE" sz="2400" lang="en-US">
                <a:solidFill>
                  <a:srgbClr val="D66565"/>
                </a:solidFill>
              </a:rPr>
              <a:t>Deg</a:t>
            </a:r>
            <a:r>
              <a:rPr altLang="ar-AE" sz="2400" lang="en-US">
                <a:solidFill>
                  <a:srgbClr val="D66565"/>
                </a:solidFill>
              </a:rPr>
              <a:t>r</a:t>
            </a:r>
            <a:r>
              <a:rPr altLang="ar-AE" sz="2400" lang="en-US">
                <a:solidFill>
                  <a:srgbClr val="D66565"/>
                </a:solidFill>
              </a:rPr>
              <a:t>e</a:t>
            </a:r>
            <a:r>
              <a:rPr altLang="ar-AE" sz="2400" lang="en-US">
                <a:solidFill>
                  <a:srgbClr val="D66565"/>
                </a:solidFill>
              </a:rPr>
              <a:t>e</a:t>
            </a:r>
            <a:r>
              <a:rPr altLang="ar-AE" sz="2400" lang="en-US">
                <a:solidFill>
                  <a:srgbClr val="D66565"/>
                </a:solidFill>
              </a:rPr>
              <a:t> </a:t>
            </a:r>
            <a:r>
              <a:rPr altLang="ar-AE" sz="2400" lang="en-US">
                <a:solidFill>
                  <a:srgbClr val="D66565"/>
                </a:solidFill>
              </a:rPr>
              <a:t> </a:t>
            </a:r>
            <a:endParaRPr altLang="en-US" sz="2400" lang="zh-CN">
              <a:solidFill>
                <a:srgbClr val="D66565"/>
              </a:solidFill>
            </a:endParaRPr>
          </a:p>
          <a:p>
            <a:pPr indent="0" marL="0">
              <a:buNone/>
            </a:pPr>
            <a:r>
              <a:rPr altLang="zh-CN" sz="2400" lang="en-US">
                <a:solidFill>
                  <a:srgbClr val="D66565"/>
                </a:solidFill>
              </a:rPr>
              <a:t>1</a:t>
            </a:r>
            <a:r>
              <a:rPr altLang="zh-CN" sz="2400" lang="en-US">
                <a:solidFill>
                  <a:srgbClr val="D66565"/>
                </a:solidFill>
              </a:rPr>
              <a:t>6</a:t>
            </a:r>
            <a:r>
              <a:rPr altLang="zh-CN" sz="2400" lang="en-US">
                <a:solidFill>
                  <a:srgbClr val="D66565"/>
                </a:solidFill>
              </a:rPr>
              <a:t>s</a:t>
            </a:r>
            <a:r>
              <a:rPr altLang="zh-CN" sz="2400" lang="en-US">
                <a:solidFill>
                  <a:srgbClr val="D66565"/>
                </a:solidFill>
              </a:rPr>
              <a:t>e</a:t>
            </a:r>
            <a:r>
              <a:rPr altLang="zh-CN" sz="2400" lang="en-US">
                <a:solidFill>
                  <a:srgbClr val="D66565"/>
                </a:solidFill>
              </a:rPr>
              <a:t>p</a:t>
            </a:r>
            <a:r>
              <a:rPr altLang="zh-CN" sz="2400" lang="en-US">
                <a:solidFill>
                  <a:srgbClr val="D66565"/>
                </a:solidFill>
              </a:rPr>
              <a:t> </a:t>
            </a:r>
            <a:r>
              <a:rPr altLang="zh-CN" sz="2400" lang="en-US">
                <a:solidFill>
                  <a:srgbClr val="D66565"/>
                </a:solidFill>
              </a:rPr>
              <a:t>2</a:t>
            </a:r>
            <a:r>
              <a:rPr altLang="zh-CN" sz="2400" lang="en-US">
                <a:solidFill>
                  <a:srgbClr val="D66565"/>
                </a:solidFill>
              </a:rPr>
              <a:t>0</a:t>
            </a:r>
            <a:r>
              <a:rPr altLang="zh-CN" sz="2400" lang="en-US">
                <a:solidFill>
                  <a:srgbClr val="D66565"/>
                </a:solidFill>
              </a:rPr>
              <a:t>2</a:t>
            </a:r>
            <a:r>
              <a:rPr altLang="zh-CN" sz="2400" lang="en-US">
                <a:solidFill>
                  <a:srgbClr val="D66565"/>
                </a:solidFill>
              </a:rPr>
              <a:t>2</a:t>
            </a:r>
            <a:r>
              <a:rPr altLang="zh-CN" sz="2400" lang="en-US">
                <a:solidFill>
                  <a:srgbClr val="D66565"/>
                </a:solidFill>
              </a:rPr>
              <a:t> </a:t>
            </a:r>
            <a:r>
              <a:rPr altLang="zh-CN" sz="2400" lang="en-US">
                <a:solidFill>
                  <a:srgbClr val="D66565"/>
                </a:solidFill>
              </a:rPr>
              <a:t>1</a:t>
            </a:r>
            <a:r>
              <a:rPr altLang="zh-CN" sz="2400" lang="en-US">
                <a:solidFill>
                  <a:srgbClr val="D66565"/>
                </a:solidFill>
              </a:rPr>
              <a:t>8</a:t>
            </a:r>
            <a:r>
              <a:rPr altLang="zh-CN" sz="2400" lang="en-US">
                <a:solidFill>
                  <a:srgbClr val="D66565"/>
                </a:solidFill>
              </a:rPr>
              <a:t>0</a:t>
            </a:r>
            <a:r>
              <a:rPr altLang="zh-CN" sz="2400" lang="en-US">
                <a:solidFill>
                  <a:srgbClr val="D66565"/>
                </a:solidFill>
              </a:rPr>
              <a:t>0</a:t>
            </a:r>
            <a:r>
              <a:rPr altLang="zh-CN" sz="2400" lang="en-US">
                <a:solidFill>
                  <a:srgbClr val="D66565"/>
                </a:solidFill>
              </a:rPr>
              <a:t>u</a:t>
            </a:r>
            <a:r>
              <a:rPr altLang="zh-CN" sz="2400" lang="en-US">
                <a:solidFill>
                  <a:srgbClr val="D66565"/>
                </a:solidFill>
              </a:rPr>
              <a:t>t</a:t>
            </a:r>
            <a:r>
              <a:rPr altLang="zh-CN" sz="2400" lang="en-US">
                <a:solidFill>
                  <a:srgbClr val="D66565"/>
                </a:solidFill>
              </a:rPr>
              <a:t>c</a:t>
            </a:r>
            <a:endParaRPr altLang="en-US" sz="2400" lang="zh-CN">
              <a:solidFill>
                <a:srgbClr val="D66565"/>
              </a:solidFill>
            </a:endParaRPr>
          </a:p>
          <a:p>
            <a:pPr indent="0" marL="0">
              <a:buNone/>
            </a:pPr>
            <a:endParaRPr altLang="en-US" sz="2400" lang="zh-CN">
              <a:solidFill>
                <a:srgbClr val="D66565"/>
              </a:solidFill>
            </a:endParaRPr>
          </a:p>
        </p:txBody>
      </p:sp>
      <p:sp>
        <p:nvSpPr>
          <p:cNvPr id="1048592" name="Content Placeholder 2"/>
          <p:cNvSpPr>
            <a:spLocks noGrp="1"/>
          </p:cNvSpPr>
          <p:nvPr>
            <p:ph sz="half" idx="2"/>
          </p:nvPr>
        </p:nvSpPr>
        <p:spPr>
          <a:xfrm>
            <a:off x="228600" y="1434295"/>
            <a:ext cx="5943600" cy="5398329"/>
          </a:xfrm>
          <a:prstGeom prst="rect"/>
          <a:ln w="12700">
            <a:solidFill>
              <a:schemeClr val="accent1"/>
            </a:solidFill>
          </a:ln>
        </p:spPr>
        <p:txBody>
          <a:bodyPr bIns="45720" lIns="91440" rIns="91440" rtlCol="0" tIns="45720" vert="horz">
            <a:noAutofit/>
          </a:bodyPr>
          <a:lstStyle>
            <a:lvl1pPr algn="l" defTabSz="960120" eaLnBrk="1" hangingPunct="1" indent="-240030" latinLnBrk="0" marL="240030" rtl="0">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algn="l" defTabSz="960120" eaLnBrk="1" hangingPunct="1" indent="-240030" latinLnBrk="0" marL="720090" rtl="0">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algn="l" defTabSz="960120" eaLnBrk="1" hangingPunct="1" indent="-240030" latinLnBrk="0" marL="1200150" rtl="0">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algn="l" defTabSz="960120" eaLnBrk="1" hangingPunct="1" indent="-240030" latinLnBrk="0" marL="1680210" rtl="0">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algn="l" defTabSz="960120" eaLnBrk="1" hangingPunct="1" indent="-240030" latinLnBrk="0" marL="2160270" rtl="0">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algn="l" defTabSz="960120" eaLnBrk="1" hangingPunct="1" indent="-240030" latinLnBrk="0" marL="2640330" rtl="0">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algn="l" defTabSz="960120" eaLnBrk="1" hangingPunct="1" indent="-240030" latinLnBrk="0" marL="3120390" rtl="0">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algn="l" defTabSz="960120" eaLnBrk="1" hangingPunct="1" indent="-240030" latinLnBrk="0" marL="3600450" rtl="0">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algn="l" defTabSz="960120" eaLnBrk="1" hangingPunct="1" indent="-240030" latinLnBrk="0" marL="4080510" rtl="0">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algn="ctr" indent="0" marL="0">
              <a:buNone/>
            </a:pPr>
            <a:r>
              <a:rPr dirty="0" sz="1500" lang="en-GB">
                <a:noFill/>
                <a:latin typeface="+mn-lt"/>
              </a:rPr>
              <a:t>حمـ.يدتي يجري مباحثات مع الدبيبة في طرابلس
طرابلس: الخميس 29 فبراير 2024: راديو دبنقا
وصل قائد قـ.وات الدعـ.م السـ.ريع الفريق محمد حـ.مدان دقـ.لو حميـ.دتي العاصمة الليبية طرابلس اليوم الخميس، وأجري مباحثات مع عبد الحميد الدبيبة رئيس حكومة الوحدة الوطنية في ليبيا.
وقال حميـ.دتي على صفحته في منصة أكس التقيت اليوم بالعاصمة الليبية طرابلس السيد عبد الحميد الدبيبة رئيس حكومة الوحدة الوطنية في الشقيقة ليبيا، حيث أجريت معه مباحثات مثمرة وبناءة، تناولت التطورات التي يشهدها السودان في ظل الحرب الدائرة.
وأضح أنه قدم شرحاً للسيد الدبيبة الأسباب التي أدت إلى اشتعال الحرب، والأطراف التي تسعى لتوسعتها واستمرارها، مبيناً أنه قدم له كذلك رؤيتهم لوقف الحرب وتحقيق السلام والاستقرار ورفع المعاناة عن كاهل شعبنا وإعادة بناء السودان على أسس جديدة وعادلة. 
مشيراً الي أنه قدم له أيضاً شرحاً حول تطورات الوضع الإنساني والظروف الصعبة التي يعاني منها السودانيون في ظل حرمانهم من المساعدات الإنسانية ما أدى إلى حدوث مجاعة في بعض المناطق ما يستدعي تدخلاً لإيصال المساعدات إلى مستحقيها عبر آليات وطرق جديدة.
وشكر السيد الدبيبة على تفهمه للأزمة السودانية وموقفنا ورؤيتنا، كما نشكر شعب وحكومة ليبيا على استضافة أشقائهم السودانيين خلال الأزمة التي تمر بها بلادنا.
 #راديو_دبنقا #وقفوها #لا_للحرب</a:t>
            </a:r>
            <a:endParaRPr dirty="0" sz="1500" lang="en-GB">
              <a:noFill/>
              <a:latin typeface="+mn-lt"/>
            </a:endParaRPr>
          </a:p>
        </p:txBody>
      </p:sp>
      <p:pic>
        <p:nvPicPr>
          <p:cNvPr id="2097152" name=""/>
          <p:cNvPicPr>
            <a:picLocks/>
          </p:cNvPicPr>
          <p:nvPr/>
        </p:nvPicPr>
        <p:blipFill>
          <a:blip xmlns:r="http://schemas.openxmlformats.org/officeDocument/2006/relationships" r:embed="rId1"/>
          <a:stretch>
            <a:fillRect/>
          </a:stretch>
        </p:blipFill>
        <p:spPr>
          <a:xfrm rot="0">
            <a:off x="39769" y="1434295"/>
            <a:ext cx="6361029" cy="5772036"/>
          </a:xfrm>
          <a:prstGeom prst="rect"/>
        </p:spPr>
      </p:pic>
      <p:pic>
        <p:nvPicPr>
          <p:cNvPr id="2097153" name=""/>
          <p:cNvPicPr>
            <a:picLocks/>
          </p:cNvPicPr>
          <p:nvPr/>
        </p:nvPicPr>
        <p:blipFill>
          <a:blip xmlns:r="http://schemas.openxmlformats.org/officeDocument/2006/relationships" r:embed="rId2"/>
          <a:stretch>
            <a:fillRect/>
          </a:stretch>
        </p:blipFill>
        <p:spPr>
          <a:xfrm rot="21600000">
            <a:off x="6372776" y="4712892"/>
            <a:ext cx="2888880" cy="4200256"/>
          </a:xfrm>
          <a:prstGeom prst="rect"/>
        </p:spPr>
      </p:pic>
      <p:pic>
        <p:nvPicPr>
          <p:cNvPr id="2097154" name=""/>
          <p:cNvPicPr>
            <a:picLocks/>
          </p:cNvPicPr>
          <p:nvPr/>
        </p:nvPicPr>
        <p:blipFill>
          <a:blip xmlns:r="http://schemas.openxmlformats.org/officeDocument/2006/relationships" r:embed="rId3"/>
          <a:stretch>
            <a:fillRect/>
          </a:stretch>
        </p:blipFill>
        <p:spPr>
          <a:xfrm rot="0">
            <a:off x="9227595" y="4711332"/>
            <a:ext cx="3214163" cy="4041349"/>
          </a:xfrm>
          <a:prstGeom prst="rect"/>
        </p:spPr>
      </p:pic>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customXml/item1.xml><?xml version="1.0" encoding="utf-8"?>
<ct:contentTypeSchema xmlns:ct="http://schemas.microsoft.com/office/2006/metadata/contentType" xmlns:ma="http://schemas.microsoft.com/office/2006/metadata/properties/metaAttributes" ct:_="" ma:_="" ma:contentTypeName="Document" ma:contentTypeID="0x01010099E16B1E4CF7D741A75CF35C9EE064DF" ma:contentTypeVersion="18" ma:contentTypeDescription="Create a new document." ma:contentTypeScope="" ma:versionID="24200f8b090d9012b11444565313915e">
  <xsd:schema xmlns:xsd="http://www.w3.org/2001/XMLSchema" xmlns:xs="http://www.w3.org/2001/XMLSchema" xmlns:p="http://schemas.microsoft.com/office/2006/metadata/properties" xmlns:ns3="1e41b720-5404-4d66-b2a9-245407d2cd3e" xmlns:ns4="06b08dc2-c207-4fd2-bf87-8e5cf14a1749" targetNamespace="http://schemas.microsoft.com/office/2006/metadata/properties" ma:root="true" ma:fieldsID="e388b17bbab4edbbcc69e9a6a9df5203" ns3:_="" ns4:_="">
    <xsd:import namespace="1e41b720-5404-4d66-b2a9-245407d2cd3e"/>
    <xsd:import namespace="06b08dc2-c207-4fd2-bf87-8e5cf14a174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_activity" minOccurs="0"/>
                <xsd:element ref="ns4:SharedWithUsers" minOccurs="0"/>
                <xsd:element ref="ns4:SharedWithDetails" minOccurs="0"/>
                <xsd:element ref="ns4:SharingHintHash"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1b720-5404-4d66-b2a9-245407d2c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b08dc2-c207-4fd2-bf87-8e5cf14a1749"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42140-0385-4D1D-8A55-9E1E67138C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41b720-5404-4d66-b2a9-245407d2cd3e"/>
    <ds:schemaRef ds:uri="06b08dc2-c207-4fd2-bf87-8e5cf14a17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EISAC – XII- E</dc:title>
  <dc:creator>ENVY</dc:creator>
  <cp:lastModifiedBy>Vesa Nietosvaara</cp:lastModifiedBy>
  <dcterms:created xsi:type="dcterms:W3CDTF">٢٠١٥-٠٨-١٠T٠٤:٣٧:٥١Z</dcterms:created>
  <dcterms:modified xsi:type="dcterms:W3CDTF">٢٠٢٤-٠٢-٢٩T٢١:٥١:٠٣Z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0x01010099E16B1E4CF7D741A75CF35C9EE064DF</vt:lpwstr>
  </property>
</Properties>
</file>