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212" y="16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commentAuthors" Target="commentAuthor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notesMaster" Target="notesMasters/notesMaster1.xml" /><Relationship Id="rId11" Type="http://schemas.openxmlformats.org/officeDocument/2006/relationships/tableStyles" Target="tableStyles.xml" /><Relationship Id="rId5" Type="http://schemas.openxmlformats.org/officeDocument/2006/relationships/slide" Target="slides/slide1.xml" /><Relationship Id="rId10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.jpe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0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Cloud burst at Narok-Kenya  </a:t>
            </a:r>
            <a:r>
              <a:rPr lang="en-GB" sz="32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on 10</a:t>
            </a:r>
            <a:r>
              <a:rPr lang="en-GB" sz="3200" baseline="300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th</a:t>
            </a:r>
            <a:r>
              <a:rPr lang="en-GB" sz="32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February 2024</a:t>
            </a:r>
            <a:endParaRPr lang="en-GB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8915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Humphrey Geoffrey Angulu, WMO-RTC, Nairobi  29th February 2024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There was a very active cumulonimbus around Narok leading to heavy precipitation and a cloud burst around the KMD Narok station. (+TSRA)</a:t>
            </a:r>
          </a:p>
          <a:p>
            <a:pPr marL="0" indent="0">
              <a:buNone/>
            </a:pPr>
            <a:r>
              <a:rPr lang="fr-FR" sz="2000" dirty="0"/>
              <a:t>The downdrafts had very strong Wind gust, this resulted in the uprooting of trees and also some houses had their roofs blown off </a:t>
            </a:r>
            <a:r>
              <a:rPr lang="fr-FR" sz="2000" dirty="0" err="1"/>
              <a:t>besides</a:t>
            </a:r>
            <a:r>
              <a:rPr lang="fr-FR" sz="2000" dirty="0"/>
              <a:t> uprooting power </a:t>
            </a:r>
            <a:r>
              <a:rPr lang="fr-FR" sz="2000" dirty="0" err="1"/>
              <a:t>lines</a:t>
            </a:r>
            <a:r>
              <a:rPr lang="fr-FR" sz="2000" dirty="0"/>
              <a:t>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391399"/>
            <a:ext cx="5943600" cy="152400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Convection RGB(top) Rapidly developing thurnderstorms both at 1345Z on 10th February 2024</a:t>
            </a:r>
          </a:p>
          <a:p>
            <a:pPr marL="0" indent="0">
              <a:buNone/>
            </a:pPr>
            <a:r>
              <a:rPr lang="fr-FR" sz="2000" dirty="0"/>
              <a:t>Narok </a:t>
            </a:r>
            <a:r>
              <a:rPr lang="fr-FR" sz="2000" dirty="0" err="1"/>
              <a:t>is</a:t>
            </a:r>
            <a:r>
              <a:rPr lang="fr-FR" sz="2000" dirty="0"/>
              <a:t> to the West of Nairobi. Top image shows an active precipitating CB. </a:t>
            </a:r>
            <a:r>
              <a:rPr lang="en-GB" sz="2000" dirty="0"/>
              <a:t>The area had a lot of convective activities</a:t>
            </a:r>
          </a:p>
        </p:txBody>
      </p:sp>
      <p:pic>
        <p:nvPicPr>
          <p:cNvPr id="9" name="Content Placeholder 8" descr="C:\Users\OLIVIA~1\AppData\Local\Temp\MicrosoftEdgeDownloads\c1227a35-f58c-4007-a1db-9b2768a7b44e\wmsMap_2024-02-10T1430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" y="1447800"/>
            <a:ext cx="6369518" cy="264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OLIVIA~1\AppData\Local\Temp\MicrosoftEdgeDownloads\06673680-eb25-4d62-aa93-2bbf9820db61\Eumetsat_View_2024-02-10T13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617"/>
            <a:ext cx="6369518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IVIA~1\AppData\Local\Temp\MicrosoftEdgeDownloads\26b81edd-c288-445b-9f87-1e2f8805a580\IMG-20240210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18" y="4114801"/>
            <a:ext cx="2622082" cy="47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IVIA~1\AppData\Local\Temp\MicrosoftEdgeDownloads\6651a82f-30ef-4456-8b6c-8f31d978c928\IMG-20240210-WA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114799"/>
            <a:ext cx="3397718" cy="47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Props1.xml><?xml version="1.0" encoding="utf-8"?>
<ds:datastoreItem xmlns:ds="http://schemas.openxmlformats.org/officeDocument/2006/customXml" ds:itemID="{99C71D5E-71E7-45A3-BA11-D8891658E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42140-0385-4D1D-8A55-9E1E67138C9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e41b720-5404-4d66-b2a9-245407d2cd3e"/>
    <ds:schemaRef ds:uri="06b08dc2-c207-4fd2-bf87-8e5cf14a1749"/>
  </ds:schemaRefs>
</ds:datastoreItem>
</file>

<file path=customXml/itemProps3.xml><?xml version="1.0" encoding="utf-8"?>
<ds:datastoreItem xmlns:ds="http://schemas.openxmlformats.org/officeDocument/2006/customXml" ds:itemID="{1D08440C-AAAF-4D2E-AE17-E38DCAF71DB2}">
  <ds:schemaRefs>
    <ds:schemaRef ds:uri="http://schemas.microsoft.com/office/2006/metadata/properties"/>
    <ds:schemaRef ds:uri="http://www.w3.org/2000/xmlns/"/>
    <ds:schemaRef ds:uri="1e41b720-5404-4d66-b2a9-245407d2cd3e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110</Words>
  <Application>Microsoft Office PowerPoint</Application>
  <PresentationFormat>A3 Paper (297x420 mm)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Cloud burst at Narok-Kenya  on 10th February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anguluhg@gmail.com</cp:lastModifiedBy>
  <cp:revision>56</cp:revision>
  <cp:lastPrinted>2018-10-29T13:59:04Z</cp:lastPrinted>
  <dcterms:created xsi:type="dcterms:W3CDTF">2015-08-11T10:37:51Z</dcterms:created>
  <dcterms:modified xsi:type="dcterms:W3CDTF">2024-03-01T05:45:45Z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