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309" r:id="rId5"/>
  </p:sldIdLst>
  <p:sldSz cx="12801600" cy="9601200" type="A3"/>
  <p:notesSz cx="9926638" cy="14355763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istance Meteo" initials="AM" lastIdx="4" clrIdx="0">
    <p:extLst>
      <p:ext uri="{19B8F6BF-5375-455C-9EA6-DF929625EA0E}">
        <p15:presenceInfo xmlns:p15="http://schemas.microsoft.com/office/powerpoint/2012/main" userId="S-1-5-21-2025429265-796845957-682003330-3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F9D52-ADDB-47C5-A715-FA29C66533CF}" v="4" dt="2024-02-21T15:42:45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388" y="3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54C849F-716F-45D5-92BD-616F2EA5F21B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4E6323F-C937-4086-B7C8-FD6CCCA78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0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01" y="-41532"/>
            <a:ext cx="12450278" cy="1092717"/>
          </a:xfrm>
        </p:spPr>
        <p:txBody>
          <a:bodyPr>
            <a:noAutofit/>
          </a:bodyPr>
          <a:lstStyle/>
          <a:p>
            <a:pPr algn="ctr">
              <a:lnSpc>
                <a:spcPts val="4000"/>
              </a:lnSpc>
            </a:pPr>
            <a:r>
              <a:rPr lang="en-GB" sz="3000" b="1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Convective Storm across the </a:t>
            </a:r>
            <a:r>
              <a:rPr lang="en-GB" sz="3000" b="1" dirty="0" err="1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Sagallou</a:t>
            </a:r>
            <a:r>
              <a:rPr lang="en-GB" sz="3000" b="1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Area, Djibouti –  05 August 2023</a:t>
            </a:r>
            <a:endParaRPr lang="en-GB" sz="3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2255" y="9156432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i="1" dirty="0" err="1" smtClean="0"/>
              <a:t>Houssein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Darar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Dirieh</a:t>
            </a:r>
            <a:r>
              <a:rPr lang="fr-FR" sz="2000" b="1" i="1" dirty="0" smtClean="0"/>
              <a:t>, Djibouti National </a:t>
            </a:r>
            <a:r>
              <a:rPr lang="fr-FR" sz="2000" b="1" i="1" dirty="0" err="1" smtClean="0"/>
              <a:t>Meteorological</a:t>
            </a:r>
            <a:r>
              <a:rPr lang="fr-FR" sz="2000" b="1" i="1" dirty="0" smtClean="0"/>
              <a:t> Agency</a:t>
            </a:r>
            <a:endParaRPr lang="en-GB" sz="2000" b="1" i="1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6369518" y="966308"/>
            <a:ext cx="6357937" cy="4323749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400" b="1" dirty="0" err="1" smtClean="0"/>
              <a:t>Sagallou</a:t>
            </a:r>
            <a:r>
              <a:rPr lang="en-GB" sz="2400" dirty="0" smtClean="0"/>
              <a:t> : is a small </a:t>
            </a:r>
            <a:r>
              <a:rPr lang="en-GB" sz="2400" dirty="0"/>
              <a:t>city situated on the Gulf of </a:t>
            </a:r>
            <a:r>
              <a:rPr lang="en-GB" sz="2400" dirty="0" err="1"/>
              <a:t>Tadjoura</a:t>
            </a:r>
            <a:r>
              <a:rPr lang="en-GB" sz="2400" dirty="0"/>
              <a:t>, </a:t>
            </a:r>
            <a:r>
              <a:rPr lang="en-GB" sz="2400" dirty="0" smtClean="0"/>
              <a:t>in Djibouti. It experienced </a:t>
            </a:r>
            <a:r>
              <a:rPr lang="en-GB" sz="2400" dirty="0"/>
              <a:t>Convective storm </a:t>
            </a:r>
            <a:r>
              <a:rPr lang="en-GB" sz="2400" dirty="0" smtClean="0"/>
              <a:t>which </a:t>
            </a:r>
            <a:r>
              <a:rPr lang="en-GB" sz="2400" dirty="0"/>
              <a:t>caused many houses </a:t>
            </a:r>
            <a:r>
              <a:rPr lang="en-GB" sz="2400" dirty="0" smtClean="0"/>
              <a:t>of </a:t>
            </a:r>
            <a:r>
              <a:rPr lang="en-GB" sz="2400" dirty="0"/>
              <a:t>collapsed and unroofed.</a:t>
            </a:r>
            <a:endParaRPr lang="en-GB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 </a:t>
            </a:r>
            <a:r>
              <a:rPr lang="en-GB" sz="2400" b="1" dirty="0"/>
              <a:t>C</a:t>
            </a:r>
            <a:r>
              <a:rPr lang="en-GB" sz="2400" b="1" dirty="0" smtClean="0"/>
              <a:t>onvective storm </a:t>
            </a:r>
            <a:r>
              <a:rPr lang="en-GB" sz="2400" dirty="0" smtClean="0"/>
              <a:t>is a result of the convective instability which normally Mountainous regions of Djibouti experience in the summer time when the sun heats the surface (T </a:t>
            </a:r>
            <a:r>
              <a:rPr lang="en-GB" sz="2400" dirty="0"/>
              <a:t>=&gt; 35°C </a:t>
            </a:r>
            <a:r>
              <a:rPr lang="en-GB" sz="2400" dirty="0" smtClean="0"/>
              <a:t>) and strong north-westerly winds bring warm air.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NWP models </a:t>
            </a:r>
            <a:r>
              <a:rPr lang="en-US" sz="2400" dirty="0" smtClean="0"/>
              <a:t>usually find challenges to predict local phenomena and it is difficult to forecast this without knowing climatology of the area. </a:t>
            </a:r>
            <a:endParaRPr lang="en-GB" sz="24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n-lt"/>
            </a:endParaRPr>
          </a:p>
          <a:p>
            <a:endParaRPr lang="en-US" sz="1500" dirty="0"/>
          </a:p>
          <a:p>
            <a:endParaRPr lang="en-US" sz="1500" dirty="0">
              <a:latin typeface="+mn-lt"/>
            </a:endParaRPr>
          </a:p>
          <a:p>
            <a:endParaRPr lang="en-US" sz="1500" dirty="0"/>
          </a:p>
          <a:p>
            <a:endParaRPr lang="en-GB" sz="15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35240" y="5624149"/>
            <a:ext cx="6019800" cy="34592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112296" y="6150815"/>
            <a:ext cx="6158563" cy="292367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600" b="1" dirty="0" smtClean="0"/>
              <a:t>The animation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en-GB" sz="2600" b="1" dirty="0">
                <a:solidFill>
                  <a:srgbClr val="030303"/>
                </a:solidFill>
              </a:rPr>
              <a:t>Convection RGB - MSG - 0 </a:t>
            </a:r>
            <a:r>
              <a:rPr lang="en-GB" sz="2600" b="1" dirty="0" smtClean="0">
                <a:solidFill>
                  <a:srgbClr val="030303"/>
                </a:solidFill>
              </a:rPr>
              <a:t>degree, 05 August 2023 (11:00 – 16:00 UTC) </a:t>
            </a:r>
            <a:endParaRPr lang="fr-FR" sz="2600" b="1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above satellite image animation shows the formation and development of convective clouds over the inland of Djibouti specially high grounds of </a:t>
            </a:r>
            <a:r>
              <a:rPr lang="en-US" sz="2400" dirty="0" err="1" smtClean="0"/>
              <a:t>Tadjoura</a:t>
            </a:r>
            <a:r>
              <a:rPr lang="en-US" sz="2400" dirty="0" smtClean="0"/>
              <a:t> region. </a:t>
            </a:r>
            <a:endParaRPr lang="en-GB" sz="2400" dirty="0" smtClean="0"/>
          </a:p>
          <a:p>
            <a:pPr marL="0" indent="0">
              <a:buNone/>
            </a:pPr>
            <a:r>
              <a:rPr lang="en-GB" sz="2600" dirty="0" smtClean="0"/>
              <a:t>.</a:t>
            </a:r>
          </a:p>
          <a:p>
            <a:pPr marL="0" indent="0">
              <a:buNone/>
            </a:pP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3" name="Eumetsat_View_2023-08-05_11_00-2023-08-05_16_00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866" y="966308"/>
            <a:ext cx="6227996" cy="4925647"/>
          </a:xfrm>
        </p:spPr>
      </p:pic>
      <p:sp>
        <p:nvSpPr>
          <p:cNvPr id="4" name="Oval 3"/>
          <p:cNvSpPr/>
          <p:nvPr/>
        </p:nvSpPr>
        <p:spPr>
          <a:xfrm>
            <a:off x="2895600" y="2819400"/>
            <a:ext cx="1219200" cy="1181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>
            <a:stCxn id="9" idx="1"/>
          </p:cNvCxnSpPr>
          <p:nvPr/>
        </p:nvCxnSpPr>
        <p:spPr>
          <a:xfrm flipH="1" flipV="1">
            <a:off x="3578344" y="3586554"/>
            <a:ext cx="673918" cy="88321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52262" y="4177378"/>
            <a:ext cx="1626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Sagallou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002" y="5407597"/>
            <a:ext cx="3542939" cy="3675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2941" y="5407597"/>
            <a:ext cx="1744452" cy="36758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63802" y="5319711"/>
            <a:ext cx="1047896" cy="376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7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16B1E4CF7D741A75CF35C9EE064DF" ma:contentTypeVersion="18" ma:contentTypeDescription="Create a new document." ma:contentTypeScope="" ma:versionID="24200f8b090d9012b11444565313915e">
  <xsd:schema xmlns:xsd="http://www.w3.org/2001/XMLSchema" xmlns:xs="http://www.w3.org/2001/XMLSchema" xmlns:p="http://schemas.microsoft.com/office/2006/metadata/properties" xmlns:ns3="1e41b720-5404-4d66-b2a9-245407d2cd3e" xmlns:ns4="06b08dc2-c207-4fd2-bf87-8e5cf14a1749" targetNamespace="http://schemas.microsoft.com/office/2006/metadata/properties" ma:root="true" ma:fieldsID="e388b17bbab4edbbcc69e9a6a9df5203" ns3:_="" ns4:_="">
    <xsd:import namespace="1e41b720-5404-4d66-b2a9-245407d2cd3e"/>
    <xsd:import namespace="06b08dc2-c207-4fd2-bf87-8e5cf14a17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1b720-5404-4d66-b2a9-245407d2c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08dc2-c207-4fd2-bf87-8e5cf14a174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41b720-5404-4d66-b2a9-245407d2cd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042140-0385-4D1D-8A55-9E1E67138C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1b720-5404-4d66-b2a9-245407d2cd3e"/>
    <ds:schemaRef ds:uri="06b08dc2-c207-4fd2-bf87-8e5cf14a1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08440C-AAAF-4D2E-AE17-E38DCAF71DB2}">
  <ds:schemaRefs>
    <ds:schemaRef ds:uri="http://purl.org/dc/dcmitype/"/>
    <ds:schemaRef ds:uri="http://schemas.microsoft.com/office/infopath/2007/PartnerControls"/>
    <ds:schemaRef ds:uri="06b08dc2-c207-4fd2-bf87-8e5cf14a1749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e41b720-5404-4d66-b2a9-245407d2cd3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9C71D5E-71E7-45A3-BA11-D8891658EA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Words>161</Words>
  <Application>Microsoft Office PowerPoint</Application>
  <PresentationFormat>A3 Paper (297x420 mm)</PresentationFormat>
  <Paragraphs>19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Palatino Linotype</vt:lpstr>
      <vt:lpstr>Wingdings</vt:lpstr>
      <vt:lpstr>Office Theme</vt:lpstr>
      <vt:lpstr>Convective Storm across the Sagallou Area, Djibouti –  05 August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EISAC – XII- E</dc:title>
  <dc:creator>ENVY</dc:creator>
  <cp:lastModifiedBy>hdd03122@gmail.com</cp:lastModifiedBy>
  <cp:revision>80</cp:revision>
  <cp:lastPrinted>2018-10-29T13:59:04Z</cp:lastPrinted>
  <dcterms:created xsi:type="dcterms:W3CDTF">2015-08-11T10:37:51Z</dcterms:created>
  <dcterms:modified xsi:type="dcterms:W3CDTF">2024-03-01T06:12:04Z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0x01010099E16B1E4CF7D741A75CF35C9EE064DF</vt:lpwstr>
  </property>
</Properties>
</file>