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7"/>
  </p:notesMasterIdLst>
  <p:sldIdLst>
    <p:sldId id="309" r:id="rId5"/>
    <p:sldId id="310" r:id="rId6"/>
  </p:sldIdLst>
  <p:sldSz cx="12801600" cy="9601200" type="A3"/>
  <p:notesSz cx="9926638" cy="14355763"/>
  <p:custDataLst>
    <p:tags r:id="rId8"/>
  </p:custDataLst>
  <p:defaultTextStyle>
    <a:defPPr>
      <a:defRPr lang="en-US"/>
    </a:defPPr>
    <a:lvl1pPr marL="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sistance Meteo" initials="AM" lastIdx="4" clrIdx="0">
    <p:extLst>
      <p:ext uri="{19B8F6BF-5375-455C-9EA6-DF929625EA0E}">
        <p15:presenceInfo xmlns:p15="http://schemas.microsoft.com/office/powerpoint/2012/main" userId="S-1-5-21-2025429265-796845957-682003330-37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FF9D52-ADDB-47C5-A715-FA29C66533CF}" v="4" dt="2024-02-21T15:42:45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53" autoAdjust="0"/>
    <p:restoredTop sz="92976" autoAdjust="0"/>
  </p:normalViewPr>
  <p:slideViewPr>
    <p:cSldViewPr>
      <p:cViewPr varScale="1">
        <p:scale>
          <a:sx n="91" d="100"/>
          <a:sy n="91" d="100"/>
        </p:scale>
        <p:origin x="1392" y="102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154C849F-716F-45D5-92BD-616F2EA5F21B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33550" y="1795463"/>
            <a:ext cx="645953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6908710"/>
            <a:ext cx="7941310" cy="5652582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94E6323F-C937-4086-B7C8-FD6CCCA78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368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6323F-C937-4086-B7C8-FD6CCCA78DD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65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6323F-C937-4086-B7C8-FD6CCCA78DD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21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71308"/>
            <a:ext cx="9601200" cy="3342640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9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77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70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61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4"/>
            <a:ext cx="11041380" cy="399383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49"/>
            <a:ext cx="11041380" cy="210026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18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38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6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2353628"/>
            <a:ext cx="5415676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2353628"/>
            <a:ext cx="5442347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45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53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40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22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29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6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08702-65C0-4D9F-AD6A-4ECFA712DF9D}" type="datetimeFigureOut">
              <a:rPr lang="en-GB" smtClean="0"/>
              <a:pPr/>
              <a:t>18/03/2024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1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84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00" advClick="0" advTm="120000"/>
    </mc:Choice>
    <mc:Fallback>
      <p:transition spd="slow" advClick="0" advTm="120000"/>
    </mc:Fallback>
  </mc:AlternateConten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429" y="217654"/>
            <a:ext cx="11749238" cy="9906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GB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Palatino Linotype" panose="02040502050505030304" pitchFamily="18" charset="0"/>
              </a:rPr>
              <a:t>Derna</a:t>
            </a:r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Palatino Linotype" panose="02040502050505030304" pitchFamily="18" charset="0"/>
              </a:rPr>
              <a:t> Disaster </a:t>
            </a:r>
            <a:r>
              <a:rPr lang="en-GB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Palatino Linotype" panose="02040502050505030304" pitchFamily="18" charset="0"/>
              </a:rPr>
              <a:t>Medicane</a:t>
            </a:r>
            <a:r>
              <a:rPr lang="en-GB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Palatino Linotype" panose="02040502050505030304" pitchFamily="18" charset="0"/>
              </a:rPr>
              <a:t> – 10 &amp; 11 Sep 2023; Haven’t we learnt the Lesson Yet ? !!!</a:t>
            </a:r>
            <a:endParaRPr lang="en-GB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1" dirty="0">
                <a:solidFill>
                  <a:srgbClr val="143350"/>
                </a:solidFill>
              </a:rPr>
              <a:t>Usama Saleh Ahmed AbdELKAREEM , EMA, Cairo, Egypt.</a:t>
            </a:r>
            <a:endParaRPr lang="en-GB" sz="1800" b="1" i="1" dirty="0">
              <a:solidFill>
                <a:srgbClr val="14335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066800"/>
            <a:ext cx="6051082" cy="2971800"/>
          </a:xfrm>
          <a:prstGeom prst="rect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050" dirty="0"/>
              <a:t>A </a:t>
            </a:r>
            <a:r>
              <a:rPr lang="fr-FR" sz="1050" dirty="0" err="1"/>
              <a:t>mediterranean</a:t>
            </a:r>
            <a:r>
              <a:rPr lang="fr-FR" sz="1050" dirty="0"/>
              <a:t> </a:t>
            </a:r>
            <a:r>
              <a:rPr lang="fr-FR" sz="1050" dirty="0" err="1"/>
              <a:t>sea</a:t>
            </a:r>
            <a:r>
              <a:rPr lang="fr-FR" sz="1050" dirty="0"/>
              <a:t> </a:t>
            </a:r>
            <a:r>
              <a:rPr lang="fr-FR" sz="1050" dirty="0" err="1"/>
              <a:t>hurrican</a:t>
            </a:r>
            <a:r>
              <a:rPr lang="fr-FR" sz="1050" dirty="0"/>
              <a:t>, </a:t>
            </a:r>
            <a:r>
              <a:rPr lang="fr-FR" sz="1050" b="1" dirty="0"/>
              <a:t>a Medicane</a:t>
            </a:r>
            <a:r>
              <a:rPr lang="fr-FR" sz="1050" dirty="0"/>
              <a:t>, has been </a:t>
            </a:r>
            <a:r>
              <a:rPr lang="fr-FR" sz="1050" dirty="0" err="1"/>
              <a:t>formed</a:t>
            </a:r>
            <a:r>
              <a:rPr lang="fr-FR" sz="1050" dirty="0"/>
              <a:t> over the </a:t>
            </a:r>
            <a:r>
              <a:rPr lang="fr-FR" sz="1050" dirty="0" err="1"/>
              <a:t>coastal</a:t>
            </a:r>
            <a:r>
              <a:rPr lang="fr-FR" sz="1050" dirty="0"/>
              <a:t> city Derna in </a:t>
            </a:r>
            <a:r>
              <a:rPr lang="fr-FR" sz="1050" dirty="0" err="1"/>
              <a:t>northern</a:t>
            </a:r>
            <a:r>
              <a:rPr lang="fr-FR" sz="1050" dirty="0"/>
              <a:t> </a:t>
            </a:r>
            <a:r>
              <a:rPr lang="fr-FR" sz="1050" dirty="0" err="1"/>
              <a:t>east</a:t>
            </a:r>
            <a:r>
              <a:rPr lang="fr-FR" sz="1050" dirty="0"/>
              <a:t> of </a:t>
            </a:r>
            <a:r>
              <a:rPr lang="fr-FR" sz="1050" dirty="0" err="1"/>
              <a:t>Libya</a:t>
            </a:r>
            <a:r>
              <a:rPr lang="fr-FR" sz="1050" dirty="0"/>
              <a:t> </a:t>
            </a:r>
            <a:r>
              <a:rPr lang="fr-FR" sz="1050" dirty="0" err="1"/>
              <a:t>located</a:t>
            </a:r>
            <a:r>
              <a:rPr lang="fr-FR" sz="1050" dirty="0"/>
              <a:t> on the </a:t>
            </a:r>
            <a:r>
              <a:rPr lang="fr-FR" sz="1050" dirty="0" err="1"/>
              <a:t>mouth</a:t>
            </a:r>
            <a:r>
              <a:rPr lang="fr-FR" sz="1050" dirty="0"/>
              <a:t> of the </a:t>
            </a:r>
            <a:r>
              <a:rPr lang="fr-FR" sz="1050" dirty="0" err="1"/>
              <a:t>deep</a:t>
            </a:r>
            <a:r>
              <a:rPr lang="fr-FR" sz="1050" dirty="0"/>
              <a:t> Derna </a:t>
            </a:r>
            <a:r>
              <a:rPr lang="fr-FR" sz="1050" dirty="0" err="1"/>
              <a:t>vally</a:t>
            </a:r>
            <a:r>
              <a:rPr lang="fr-FR" sz="1050" dirty="0"/>
              <a:t> </a:t>
            </a:r>
            <a:r>
              <a:rPr lang="fr-FR" sz="1050" dirty="0" err="1"/>
              <a:t>which</a:t>
            </a:r>
            <a:r>
              <a:rPr lang="fr-FR" sz="1050" dirty="0"/>
              <a:t> </a:t>
            </a:r>
            <a:r>
              <a:rPr lang="fr-FR" sz="1050" dirty="0" err="1"/>
              <a:t>is</a:t>
            </a:r>
            <a:r>
              <a:rPr lang="fr-FR" sz="1050" dirty="0"/>
              <a:t> </a:t>
            </a:r>
            <a:r>
              <a:rPr lang="fr-FR" sz="1050" dirty="0" err="1"/>
              <a:t>surrounded</a:t>
            </a:r>
            <a:r>
              <a:rPr lang="fr-FR" sz="1050" dirty="0"/>
              <a:t> by Al-</a:t>
            </a:r>
            <a:r>
              <a:rPr lang="fr-FR" sz="1050" dirty="0" err="1"/>
              <a:t>Akhdar</a:t>
            </a:r>
            <a:r>
              <a:rPr lang="fr-FR" sz="1050" dirty="0"/>
              <a:t> </a:t>
            </a:r>
            <a:r>
              <a:rPr lang="fr-FR" sz="1050" dirty="0" err="1"/>
              <a:t>Mountain</a:t>
            </a:r>
            <a:r>
              <a:rPr lang="fr-FR" sz="1050" dirty="0"/>
              <a:t> </a:t>
            </a:r>
            <a:r>
              <a:rPr lang="fr-FR" sz="1050" dirty="0" err="1"/>
              <a:t>heights</a:t>
            </a:r>
            <a:r>
              <a:rPr lang="fr-FR" sz="1050" dirty="0"/>
              <a:t>. </a:t>
            </a:r>
          </a:p>
          <a:p>
            <a:pPr marL="0" indent="0" algn="just">
              <a:buNone/>
            </a:pPr>
            <a:r>
              <a:rPr lang="fr-FR" sz="1050" b="1" i="1" dirty="0"/>
              <a:t>There </a:t>
            </a:r>
            <a:r>
              <a:rPr lang="fr-FR" sz="1050" b="1" i="1" dirty="0" err="1"/>
              <a:t>was</a:t>
            </a:r>
            <a:r>
              <a:rPr lang="fr-FR" sz="1050" b="1" i="1" dirty="0"/>
              <a:t> a </a:t>
            </a:r>
            <a:r>
              <a:rPr lang="fr-FR" sz="1050" b="1" i="1" dirty="0" err="1"/>
              <a:t>deepened</a:t>
            </a:r>
            <a:r>
              <a:rPr lang="fr-FR" sz="1050" b="1" i="1" dirty="0"/>
              <a:t> surface </a:t>
            </a:r>
            <a:r>
              <a:rPr lang="fr-FR" sz="1050" b="1" i="1" dirty="0" err="1"/>
              <a:t>low</a:t>
            </a:r>
            <a:r>
              <a:rPr lang="fr-FR" sz="1050" b="1" i="1" dirty="0"/>
              <a:t> pressure </a:t>
            </a:r>
            <a:r>
              <a:rPr lang="fr-FR" sz="1050" b="1" i="1" dirty="0" err="1"/>
              <a:t>cell</a:t>
            </a:r>
            <a:r>
              <a:rPr lang="fr-FR" sz="1050" b="1" i="1" dirty="0"/>
              <a:t> </a:t>
            </a:r>
            <a:r>
              <a:rPr lang="fr-FR" sz="1050" b="1" i="1" dirty="0" err="1"/>
              <a:t>accompined</a:t>
            </a:r>
            <a:r>
              <a:rPr lang="fr-FR" sz="1050" b="1" i="1" dirty="0"/>
              <a:t> </a:t>
            </a:r>
            <a:r>
              <a:rPr lang="fr-FR" sz="1050" b="1" i="1" dirty="0" err="1"/>
              <a:t>with</a:t>
            </a:r>
            <a:r>
              <a:rPr lang="fr-FR" sz="1050" b="1" i="1" dirty="0"/>
              <a:t> </a:t>
            </a:r>
            <a:r>
              <a:rPr lang="fr-FR" sz="1050" b="1" i="1" dirty="0" err="1"/>
              <a:t>strong</a:t>
            </a:r>
            <a:r>
              <a:rPr lang="fr-FR" sz="1050" b="1" i="1" dirty="0"/>
              <a:t> convergence in </a:t>
            </a:r>
            <a:r>
              <a:rPr lang="fr-FR" sz="1050" b="1" i="1" dirty="0" err="1"/>
              <a:t>upper</a:t>
            </a:r>
            <a:r>
              <a:rPr lang="fr-FR" sz="1050" b="1" i="1" dirty="0"/>
              <a:t> air </a:t>
            </a:r>
            <a:r>
              <a:rPr lang="fr-FR" sz="1050" b="1" i="1" dirty="0" err="1"/>
              <a:t>levels</a:t>
            </a:r>
            <a:r>
              <a:rPr lang="fr-FR" sz="1050" b="1" i="1" dirty="0"/>
              <a:t> [850, 700 and 500 </a:t>
            </a:r>
            <a:r>
              <a:rPr lang="fr-FR" sz="1050" b="1" i="1" dirty="0" err="1"/>
              <a:t>mB</a:t>
            </a:r>
            <a:r>
              <a:rPr lang="fr-FR" sz="1050" b="1" i="1" dirty="0"/>
              <a:t>] </a:t>
            </a:r>
            <a:r>
              <a:rPr lang="fr-FR" sz="1050" b="1" i="1" dirty="0" err="1"/>
              <a:t>with</a:t>
            </a:r>
            <a:r>
              <a:rPr lang="fr-FR" sz="1050" b="1" i="1" dirty="0"/>
              <a:t> a </a:t>
            </a:r>
            <a:r>
              <a:rPr lang="fr-FR" sz="1050" b="1" i="1" dirty="0" err="1"/>
              <a:t>strong</a:t>
            </a:r>
            <a:r>
              <a:rPr lang="fr-FR" sz="1050" b="1" i="1" dirty="0"/>
              <a:t> jet </a:t>
            </a:r>
            <a:r>
              <a:rPr lang="fr-FR" sz="1050" b="1" i="1" dirty="0" err="1"/>
              <a:t>stream</a:t>
            </a:r>
            <a:r>
              <a:rPr lang="fr-FR" sz="1050" b="1" i="1" dirty="0"/>
              <a:t> </a:t>
            </a:r>
            <a:r>
              <a:rPr lang="fr-FR" sz="1050" b="1" i="1" dirty="0" err="1"/>
              <a:t>winds</a:t>
            </a:r>
            <a:r>
              <a:rPr lang="fr-FR" sz="1050" b="1" i="1" dirty="0"/>
              <a:t> </a:t>
            </a:r>
            <a:r>
              <a:rPr lang="fr-FR" sz="1050" b="1" i="1" dirty="0" err="1"/>
              <a:t>exceedig</a:t>
            </a:r>
            <a:r>
              <a:rPr lang="fr-FR" sz="1050" b="1" i="1" dirty="0"/>
              <a:t> 80 KT in the 300 </a:t>
            </a:r>
            <a:r>
              <a:rPr lang="fr-FR" sz="1050" b="1" i="1" dirty="0" err="1"/>
              <a:t>mB</a:t>
            </a:r>
            <a:r>
              <a:rPr lang="fr-FR" sz="1050" b="1" i="1" dirty="0"/>
              <a:t> </a:t>
            </a:r>
            <a:r>
              <a:rPr lang="fr-FR" sz="1050" b="1" i="1" dirty="0" err="1"/>
              <a:t>level</a:t>
            </a:r>
            <a:r>
              <a:rPr lang="fr-FR" sz="1050" b="1" i="1" dirty="0"/>
              <a:t>. </a:t>
            </a:r>
            <a:r>
              <a:rPr lang="fr-FR" sz="1050" dirty="0"/>
              <a:t>It </a:t>
            </a:r>
            <a:r>
              <a:rPr lang="fr-FR" sz="1050" dirty="0" err="1"/>
              <a:t>was</a:t>
            </a:r>
            <a:r>
              <a:rPr lang="fr-FR" sz="1050" dirty="0"/>
              <a:t> a </a:t>
            </a:r>
            <a:r>
              <a:rPr lang="fr-FR" sz="1050" b="1" dirty="0" err="1"/>
              <a:t>perfect</a:t>
            </a:r>
            <a:r>
              <a:rPr lang="fr-FR" sz="1050" b="1" dirty="0"/>
              <a:t> </a:t>
            </a:r>
            <a:r>
              <a:rPr lang="fr-FR" sz="1050" b="1" dirty="0" err="1"/>
              <a:t>storm</a:t>
            </a:r>
            <a:r>
              <a:rPr lang="fr-FR" sz="1050" b="1" dirty="0"/>
              <a:t> </a:t>
            </a:r>
            <a:r>
              <a:rPr lang="fr-FR" sz="1050" dirty="0" err="1"/>
              <a:t>that</a:t>
            </a:r>
            <a:r>
              <a:rPr lang="fr-FR" sz="1050" dirty="0"/>
              <a:t> </a:t>
            </a:r>
            <a:r>
              <a:rPr lang="fr-FR" sz="1050" dirty="0" err="1"/>
              <a:t>caused</a:t>
            </a:r>
            <a:r>
              <a:rPr lang="fr-FR" sz="1050" dirty="0"/>
              <a:t> a </a:t>
            </a:r>
            <a:r>
              <a:rPr lang="fr-FR" sz="1050" dirty="0" err="1"/>
              <a:t>powerful</a:t>
            </a:r>
            <a:r>
              <a:rPr lang="fr-FR" sz="1050" dirty="0"/>
              <a:t> vertical </a:t>
            </a:r>
            <a:r>
              <a:rPr lang="fr-FR" sz="1050" b="1" dirty="0"/>
              <a:t>Positive </a:t>
            </a:r>
            <a:r>
              <a:rPr lang="fr-FR" sz="1050" b="1" dirty="0" err="1"/>
              <a:t>Vorticity</a:t>
            </a:r>
            <a:r>
              <a:rPr lang="fr-FR" sz="1050" b="1" dirty="0"/>
              <a:t> </a:t>
            </a:r>
            <a:r>
              <a:rPr lang="fr-FR" sz="1050" b="1" dirty="0" err="1"/>
              <a:t>Aea</a:t>
            </a:r>
            <a:r>
              <a:rPr lang="fr-FR" sz="1050" b="1" dirty="0"/>
              <a:t> (PVA)</a:t>
            </a:r>
            <a:r>
              <a:rPr lang="fr-FR" sz="1050" dirty="0"/>
              <a:t>, </a:t>
            </a:r>
            <a:r>
              <a:rPr lang="fr-FR" sz="1050" dirty="0" err="1"/>
              <a:t>causing</a:t>
            </a:r>
            <a:r>
              <a:rPr lang="fr-FR" sz="1050" dirty="0"/>
              <a:t> a </a:t>
            </a:r>
            <a:r>
              <a:rPr lang="fr-FR" sz="1050" dirty="0" err="1"/>
              <a:t>very</a:t>
            </a:r>
            <a:r>
              <a:rPr lang="fr-FR" sz="1050" dirty="0"/>
              <a:t> </a:t>
            </a:r>
            <a:r>
              <a:rPr lang="fr-FR" sz="1050" dirty="0" err="1"/>
              <a:t>heavy</a:t>
            </a:r>
            <a:r>
              <a:rPr lang="fr-FR" sz="1050" dirty="0"/>
              <a:t> </a:t>
            </a:r>
            <a:r>
              <a:rPr lang="fr-FR" sz="1050" dirty="0" err="1"/>
              <a:t>shower</a:t>
            </a:r>
            <a:r>
              <a:rPr lang="fr-FR" sz="1050" dirty="0"/>
              <a:t> </a:t>
            </a:r>
            <a:r>
              <a:rPr lang="fr-FR" sz="1050" dirty="0" err="1"/>
              <a:t>rain</a:t>
            </a:r>
            <a:r>
              <a:rPr lang="fr-FR" sz="1050" dirty="0"/>
              <a:t> all the night of 10th and 11th of last </a:t>
            </a:r>
            <a:r>
              <a:rPr lang="fr-FR" sz="1050" dirty="0" err="1"/>
              <a:t>Septemper</a:t>
            </a:r>
            <a:r>
              <a:rPr lang="fr-FR" sz="1050" dirty="0"/>
              <a:t> and , as </a:t>
            </a:r>
            <a:r>
              <a:rPr lang="fr-FR" sz="1050" dirty="0" err="1"/>
              <a:t>described</a:t>
            </a:r>
            <a:r>
              <a:rPr lang="fr-FR" sz="1050" dirty="0"/>
              <a:t> by a local official, the </a:t>
            </a:r>
            <a:r>
              <a:rPr lang="fr-FR" sz="1050" dirty="0" err="1"/>
              <a:t>usual</a:t>
            </a:r>
            <a:r>
              <a:rPr lang="fr-FR" sz="1050" dirty="0"/>
              <a:t> </a:t>
            </a:r>
            <a:r>
              <a:rPr lang="fr-FR" sz="1050" dirty="0" err="1"/>
              <a:t>yearly</a:t>
            </a:r>
            <a:r>
              <a:rPr lang="fr-FR" sz="1050" dirty="0"/>
              <a:t> </a:t>
            </a:r>
            <a:r>
              <a:rPr lang="fr-FR" sz="1050" dirty="0" err="1"/>
              <a:t>precipitation</a:t>
            </a:r>
            <a:r>
              <a:rPr lang="fr-FR" sz="1050" dirty="0"/>
              <a:t> has </a:t>
            </a:r>
            <a:r>
              <a:rPr lang="fr-FR" sz="1050" dirty="0" err="1"/>
              <a:t>just</a:t>
            </a:r>
            <a:r>
              <a:rPr lang="fr-FR" sz="1050" dirty="0"/>
              <a:t> </a:t>
            </a:r>
            <a:r>
              <a:rPr lang="fr-FR" sz="1050" dirty="0" err="1"/>
              <a:t>fallen</a:t>
            </a:r>
            <a:r>
              <a:rPr lang="fr-FR" sz="1050" dirty="0"/>
              <a:t> in </a:t>
            </a:r>
            <a:r>
              <a:rPr lang="fr-FR" sz="1050" dirty="0" err="1"/>
              <a:t>these</a:t>
            </a:r>
            <a:r>
              <a:rPr lang="fr-FR" sz="1050" dirty="0"/>
              <a:t> few </a:t>
            </a:r>
            <a:r>
              <a:rPr lang="fr-FR" sz="1050" dirty="0" err="1"/>
              <a:t>hours</a:t>
            </a:r>
            <a:r>
              <a:rPr lang="fr-FR" sz="1050" dirty="0"/>
              <a:t> of </a:t>
            </a:r>
            <a:r>
              <a:rPr lang="fr-FR" sz="1050" dirty="0" err="1"/>
              <a:t>that</a:t>
            </a:r>
            <a:r>
              <a:rPr lang="fr-FR" sz="1050" dirty="0"/>
              <a:t> </a:t>
            </a:r>
            <a:r>
              <a:rPr lang="fr-FR" sz="1050" dirty="0" err="1"/>
              <a:t>omenous</a:t>
            </a:r>
            <a:r>
              <a:rPr lang="fr-FR" sz="1050" dirty="0"/>
              <a:t> night till </a:t>
            </a:r>
            <a:r>
              <a:rPr lang="fr-FR" sz="1050" dirty="0" err="1"/>
              <a:t>morning</a:t>
            </a:r>
            <a:r>
              <a:rPr lang="fr-FR" sz="1050" dirty="0"/>
              <a:t>.</a:t>
            </a:r>
          </a:p>
          <a:p>
            <a:pPr marL="0" indent="0" algn="just">
              <a:buNone/>
            </a:pPr>
            <a:r>
              <a:rPr lang="fr-FR" sz="1050" dirty="0"/>
              <a:t>All </a:t>
            </a:r>
            <a:r>
              <a:rPr lang="fr-FR" sz="1050" dirty="0" err="1"/>
              <a:t>this</a:t>
            </a:r>
            <a:r>
              <a:rPr lang="fr-FR" sz="1050" dirty="0"/>
              <a:t> </a:t>
            </a:r>
            <a:r>
              <a:rPr lang="fr-FR" sz="1050" dirty="0" err="1"/>
              <a:t>rain</a:t>
            </a:r>
            <a:r>
              <a:rPr lang="fr-FR" sz="1050" dirty="0"/>
              <a:t> water </a:t>
            </a:r>
            <a:r>
              <a:rPr lang="fr-FR" sz="1050" dirty="0" err="1"/>
              <a:t>gathered</a:t>
            </a:r>
            <a:r>
              <a:rPr lang="fr-FR" sz="1050" dirty="0"/>
              <a:t> </a:t>
            </a:r>
            <a:r>
              <a:rPr lang="fr-FR" sz="1050" dirty="0" err="1"/>
              <a:t>beyond</a:t>
            </a:r>
            <a:r>
              <a:rPr lang="fr-FR" sz="1050" dirty="0"/>
              <a:t> the </a:t>
            </a:r>
            <a:r>
              <a:rPr lang="fr-FR" sz="1050" b="1" dirty="0"/>
              <a:t>Derna </a:t>
            </a:r>
            <a:r>
              <a:rPr lang="fr-FR" sz="1050" b="1" dirty="0" err="1"/>
              <a:t>Vally</a:t>
            </a:r>
            <a:r>
              <a:rPr lang="fr-FR" sz="1050" b="1" dirty="0"/>
              <a:t> Dam</a:t>
            </a:r>
            <a:r>
              <a:rPr lang="fr-FR" sz="1050" dirty="0"/>
              <a:t> </a:t>
            </a:r>
            <a:r>
              <a:rPr lang="fr-FR" sz="1050" dirty="0" err="1"/>
              <a:t>that</a:t>
            </a:r>
            <a:r>
              <a:rPr lang="fr-FR" sz="1050" dirty="0"/>
              <a:t> </a:t>
            </a:r>
            <a:r>
              <a:rPr lang="fr-FR" sz="1050" dirty="0" err="1"/>
              <a:t>had</a:t>
            </a:r>
            <a:r>
              <a:rPr lang="fr-FR" sz="1050" dirty="0"/>
              <a:t> not been </a:t>
            </a:r>
            <a:r>
              <a:rPr lang="fr-FR" sz="1050" dirty="0" err="1"/>
              <a:t>mintained</a:t>
            </a:r>
            <a:r>
              <a:rPr lang="fr-FR" sz="1050" dirty="0"/>
              <a:t> or  </a:t>
            </a:r>
            <a:r>
              <a:rPr lang="fr-FR" sz="1050" dirty="0" err="1"/>
              <a:t>developed</a:t>
            </a:r>
            <a:r>
              <a:rPr lang="fr-FR" sz="1050" dirty="0"/>
              <a:t> for the last 12 </a:t>
            </a:r>
            <a:r>
              <a:rPr lang="fr-FR" sz="1050" dirty="0" err="1"/>
              <a:t>years</a:t>
            </a:r>
            <a:r>
              <a:rPr lang="fr-FR" sz="1050" dirty="0"/>
              <a:t>, due to the </a:t>
            </a:r>
            <a:r>
              <a:rPr lang="fr-FR" sz="1050" dirty="0" err="1"/>
              <a:t>ongoing</a:t>
            </a:r>
            <a:r>
              <a:rPr lang="fr-FR" sz="1050" dirty="0"/>
              <a:t> civil </a:t>
            </a:r>
            <a:r>
              <a:rPr lang="fr-FR" sz="1050" dirty="0" err="1"/>
              <a:t>war</a:t>
            </a:r>
            <a:r>
              <a:rPr lang="fr-FR" sz="1050" dirty="0"/>
              <a:t> and the </a:t>
            </a:r>
            <a:r>
              <a:rPr lang="fr-FR" sz="1050" dirty="0" err="1"/>
              <a:t>corrupion</a:t>
            </a:r>
            <a:r>
              <a:rPr lang="fr-FR" sz="1050" dirty="0"/>
              <a:t> of local </a:t>
            </a:r>
            <a:r>
              <a:rPr lang="fr-FR" sz="1050" dirty="0" err="1"/>
              <a:t>authorities</a:t>
            </a:r>
            <a:r>
              <a:rPr lang="fr-FR" sz="1050" dirty="0"/>
              <a:t>. The </a:t>
            </a:r>
            <a:r>
              <a:rPr lang="fr-FR" sz="1050" dirty="0" err="1"/>
              <a:t>result</a:t>
            </a:r>
            <a:r>
              <a:rPr lang="fr-FR" sz="1050" dirty="0"/>
              <a:t>  </a:t>
            </a:r>
            <a:r>
              <a:rPr lang="fr-FR" sz="1050" dirty="0" err="1"/>
              <a:t>was</a:t>
            </a:r>
            <a:r>
              <a:rPr lang="fr-FR" sz="1050" dirty="0"/>
              <a:t> the </a:t>
            </a:r>
            <a:r>
              <a:rPr lang="fr-FR" sz="1050" dirty="0" err="1"/>
              <a:t>sudden</a:t>
            </a:r>
            <a:r>
              <a:rPr lang="fr-FR" sz="1050" dirty="0"/>
              <a:t> collapse of </a:t>
            </a:r>
            <a:r>
              <a:rPr lang="fr-FR" sz="1050" dirty="0" err="1"/>
              <a:t>that</a:t>
            </a:r>
            <a:r>
              <a:rPr lang="fr-FR" sz="1050" dirty="0"/>
              <a:t> dam </a:t>
            </a:r>
            <a:r>
              <a:rPr lang="fr-FR" sz="1050" dirty="0" err="1"/>
              <a:t>under</a:t>
            </a:r>
            <a:r>
              <a:rPr lang="fr-FR" sz="1050" dirty="0"/>
              <a:t> the </a:t>
            </a:r>
            <a:r>
              <a:rPr lang="fr-FR" sz="1050" dirty="0" err="1"/>
              <a:t>tremendous</a:t>
            </a:r>
            <a:r>
              <a:rPr lang="fr-FR" sz="1050" dirty="0"/>
              <a:t> </a:t>
            </a:r>
            <a:r>
              <a:rPr lang="fr-FR" sz="1050" dirty="0" err="1"/>
              <a:t>rain</a:t>
            </a:r>
            <a:r>
              <a:rPr lang="fr-FR" sz="1050" dirty="0"/>
              <a:t> water pressure, and  a </a:t>
            </a:r>
            <a:r>
              <a:rPr lang="fr-FR" sz="1050" dirty="0" err="1"/>
              <a:t>huge</a:t>
            </a:r>
            <a:r>
              <a:rPr lang="fr-FR" sz="1050" dirty="0"/>
              <a:t> flood </a:t>
            </a:r>
            <a:r>
              <a:rPr lang="fr-FR" sz="1050" dirty="0" err="1"/>
              <a:t>wave</a:t>
            </a:r>
            <a:r>
              <a:rPr lang="fr-FR" sz="1050" dirty="0"/>
              <a:t>, </a:t>
            </a:r>
            <a:r>
              <a:rPr lang="fr-FR" sz="1050" dirty="0" err="1"/>
              <a:t>with</a:t>
            </a:r>
            <a:r>
              <a:rPr lang="fr-FR" sz="1050" dirty="0"/>
              <a:t> a 30m </a:t>
            </a:r>
            <a:r>
              <a:rPr lang="fr-FR" sz="1050" dirty="0" err="1"/>
              <a:t>height</a:t>
            </a:r>
            <a:r>
              <a:rPr lang="fr-FR" sz="1050" dirty="0"/>
              <a:t>, </a:t>
            </a:r>
            <a:r>
              <a:rPr lang="fr-FR" sz="1050" dirty="0" err="1"/>
              <a:t>sacked</a:t>
            </a:r>
            <a:r>
              <a:rPr lang="fr-FR" sz="1050" dirty="0"/>
              <a:t> </a:t>
            </a:r>
            <a:r>
              <a:rPr lang="fr-FR" sz="1050" dirty="0" err="1"/>
              <a:t>everything</a:t>
            </a:r>
            <a:r>
              <a:rPr lang="fr-FR" sz="1050" dirty="0"/>
              <a:t> in </a:t>
            </a:r>
            <a:r>
              <a:rPr lang="fr-FR" sz="1050" dirty="0" err="1"/>
              <a:t>its</a:t>
            </a:r>
            <a:r>
              <a:rPr lang="fr-FR" sz="1050" dirty="0"/>
              <a:t> </a:t>
            </a:r>
            <a:r>
              <a:rPr lang="fr-FR" sz="1050" dirty="0" err="1"/>
              <a:t>way</a:t>
            </a:r>
            <a:r>
              <a:rPr lang="fr-FR" sz="1050" dirty="0"/>
              <a:t> to the </a:t>
            </a:r>
            <a:r>
              <a:rPr lang="fr-FR" sz="1050" dirty="0" err="1"/>
              <a:t>sea</a:t>
            </a:r>
            <a:r>
              <a:rPr lang="fr-FR" sz="1050" dirty="0"/>
              <a:t> </a:t>
            </a:r>
            <a:r>
              <a:rPr lang="fr-FR" sz="1050" dirty="0" err="1"/>
              <a:t>coast</a:t>
            </a:r>
            <a:r>
              <a:rPr lang="fr-FR" sz="1050" dirty="0"/>
              <a:t>, </a:t>
            </a:r>
            <a:r>
              <a:rPr lang="fr-FR" sz="1050" dirty="0" err="1"/>
              <a:t>devastating</a:t>
            </a:r>
            <a:r>
              <a:rPr lang="fr-FR" sz="1050" dirty="0"/>
              <a:t> and </a:t>
            </a:r>
            <a:r>
              <a:rPr lang="fr-FR" sz="1050" dirty="0" err="1"/>
              <a:t>removing</a:t>
            </a:r>
            <a:r>
              <a:rPr lang="fr-FR" sz="1050" dirty="0"/>
              <a:t> </a:t>
            </a:r>
            <a:r>
              <a:rPr lang="fr-FR" sz="1050" dirty="0" err="1"/>
              <a:t>third</a:t>
            </a:r>
            <a:r>
              <a:rPr lang="fr-FR" sz="1050" dirty="0"/>
              <a:t> of Derna city </a:t>
            </a:r>
            <a:r>
              <a:rPr lang="fr-FR" sz="1050" dirty="0" err="1"/>
              <a:t>from</a:t>
            </a:r>
            <a:r>
              <a:rPr lang="fr-FR" sz="1050" dirty="0"/>
              <a:t> the </a:t>
            </a:r>
            <a:r>
              <a:rPr lang="fr-FR" sz="1050" dirty="0" err="1"/>
              <a:t>Earth’s</a:t>
            </a:r>
            <a:r>
              <a:rPr lang="fr-FR" sz="1050" dirty="0"/>
              <a:t> surface </a:t>
            </a:r>
            <a:r>
              <a:rPr lang="fr-FR" sz="1050" dirty="0" err="1"/>
              <a:t>into</a:t>
            </a:r>
            <a:r>
              <a:rPr lang="fr-FR" sz="1050" dirty="0"/>
              <a:t> the </a:t>
            </a:r>
            <a:r>
              <a:rPr lang="fr-FR" sz="1050" dirty="0" err="1"/>
              <a:t>sea</a:t>
            </a:r>
            <a:r>
              <a:rPr lang="fr-FR" sz="1050" dirty="0"/>
              <a:t>. The </a:t>
            </a:r>
            <a:r>
              <a:rPr lang="fr-FR" sz="1050" dirty="0" err="1"/>
              <a:t>death</a:t>
            </a:r>
            <a:r>
              <a:rPr lang="fr-FR" sz="1050" dirty="0"/>
              <a:t> </a:t>
            </a:r>
            <a:r>
              <a:rPr lang="fr-FR" sz="1050" dirty="0" err="1"/>
              <a:t>toll</a:t>
            </a:r>
            <a:r>
              <a:rPr lang="fr-FR" sz="1050" dirty="0"/>
              <a:t> </a:t>
            </a:r>
            <a:r>
              <a:rPr lang="fr-FR" sz="1050" dirty="0" err="1"/>
              <a:t>was</a:t>
            </a:r>
            <a:r>
              <a:rPr lang="fr-FR" sz="1050" dirty="0"/>
              <a:t> </a:t>
            </a:r>
            <a:r>
              <a:rPr lang="fr-FR" sz="1050" dirty="0" err="1"/>
              <a:t>finally</a:t>
            </a:r>
            <a:r>
              <a:rPr lang="fr-FR" sz="1050" dirty="0"/>
              <a:t> more </a:t>
            </a:r>
            <a:r>
              <a:rPr lang="fr-FR" sz="1050" dirty="0" err="1"/>
              <a:t>than</a:t>
            </a:r>
            <a:r>
              <a:rPr lang="fr-FR" sz="1050" dirty="0"/>
              <a:t> 25,000 souls, </a:t>
            </a:r>
            <a:r>
              <a:rPr lang="fr-FR" sz="1050" dirty="0" err="1"/>
              <a:t>with</a:t>
            </a:r>
            <a:r>
              <a:rPr lang="fr-FR" sz="1050" dirty="0"/>
              <a:t> more </a:t>
            </a:r>
            <a:r>
              <a:rPr lang="fr-FR" sz="1050" dirty="0" err="1"/>
              <a:t>than</a:t>
            </a:r>
            <a:r>
              <a:rPr lang="fr-FR" sz="1050" dirty="0"/>
              <a:t> 10,000 </a:t>
            </a:r>
            <a:r>
              <a:rPr lang="fr-FR" sz="1050" dirty="0" err="1"/>
              <a:t>lost</a:t>
            </a:r>
            <a:r>
              <a:rPr lang="fr-FR" sz="1050" dirty="0"/>
              <a:t>, in </a:t>
            </a:r>
            <a:r>
              <a:rPr lang="fr-FR" sz="1050" dirty="0" err="1"/>
              <a:t>just</a:t>
            </a:r>
            <a:r>
              <a:rPr lang="fr-FR" sz="1050" dirty="0"/>
              <a:t> </a:t>
            </a:r>
            <a:r>
              <a:rPr lang="fr-FR" sz="1050" b="1" dirty="0"/>
              <a:t>2 </a:t>
            </a:r>
            <a:r>
              <a:rPr lang="fr-FR" sz="1050" b="1" dirty="0" err="1"/>
              <a:t>hours</a:t>
            </a:r>
            <a:r>
              <a:rPr lang="fr-FR" sz="1050" b="1" dirty="0"/>
              <a:t> of flood </a:t>
            </a:r>
            <a:r>
              <a:rPr lang="fr-FR" sz="1050" dirty="0"/>
              <a:t>!!! </a:t>
            </a:r>
            <a:r>
              <a:rPr lang="fr-FR" sz="1050" b="1" dirty="0"/>
              <a:t>Poor souls </a:t>
            </a:r>
            <a:r>
              <a:rPr lang="fr-FR" sz="1050" dirty="0">
                <a:sym typeface="Wingdings" panose="05000000000000000000" pitchFamily="2" charset="2"/>
              </a:rPr>
              <a:t> . </a:t>
            </a:r>
            <a:r>
              <a:rPr lang="fr-FR" sz="1050" dirty="0"/>
              <a:t>A </a:t>
            </a:r>
            <a:r>
              <a:rPr lang="fr-FR" sz="1050" dirty="0" err="1"/>
              <a:t>catastrophy</a:t>
            </a:r>
            <a:r>
              <a:rPr lang="fr-FR" sz="1050" dirty="0"/>
              <a:t> </a:t>
            </a:r>
            <a:r>
              <a:rPr lang="fr-FR" sz="1050" dirty="0" err="1"/>
              <a:t>that</a:t>
            </a:r>
            <a:r>
              <a:rPr lang="fr-FR" sz="1050" dirty="0"/>
              <a:t> </a:t>
            </a:r>
            <a:r>
              <a:rPr lang="fr-FR" sz="1050" dirty="0" err="1"/>
              <a:t>could</a:t>
            </a:r>
            <a:r>
              <a:rPr lang="fr-FR" sz="1050" dirty="0"/>
              <a:t> </a:t>
            </a:r>
            <a:r>
              <a:rPr lang="fr-FR" sz="1050" dirty="0" err="1"/>
              <a:t>be</a:t>
            </a:r>
            <a:r>
              <a:rPr lang="fr-FR" sz="1050" dirty="0"/>
              <a:t> </a:t>
            </a:r>
            <a:r>
              <a:rPr lang="fr-FR" sz="1050" dirty="0" err="1"/>
              <a:t>avoided</a:t>
            </a:r>
            <a:r>
              <a:rPr lang="fr-FR" sz="1050" dirty="0"/>
              <a:t> in good </a:t>
            </a:r>
            <a:r>
              <a:rPr lang="fr-FR" sz="1050" dirty="0" err="1"/>
              <a:t>peace</a:t>
            </a:r>
            <a:r>
              <a:rPr lang="fr-FR" sz="1050" dirty="0"/>
              <a:t> times.</a:t>
            </a:r>
          </a:p>
          <a:p>
            <a:pPr marL="0" indent="0" algn="just">
              <a:buNone/>
            </a:pPr>
            <a:r>
              <a:rPr lang="fr-FR" sz="1050" dirty="0"/>
              <a:t>This horrible </a:t>
            </a:r>
            <a:r>
              <a:rPr lang="fr-FR" sz="1050" dirty="0" err="1"/>
              <a:t>disaster</a:t>
            </a:r>
            <a:r>
              <a:rPr lang="fr-FR" sz="1050" dirty="0"/>
              <a:t> </a:t>
            </a:r>
            <a:r>
              <a:rPr lang="fr-FR" sz="1050" dirty="0" err="1"/>
              <a:t>could</a:t>
            </a:r>
            <a:r>
              <a:rPr lang="fr-FR" sz="1050" dirty="0"/>
              <a:t> </a:t>
            </a:r>
            <a:r>
              <a:rPr lang="fr-FR" sz="1050" dirty="0" err="1"/>
              <a:t>be</a:t>
            </a:r>
            <a:r>
              <a:rPr lang="fr-FR" sz="1050" dirty="0"/>
              <a:t> </a:t>
            </a:r>
            <a:r>
              <a:rPr lang="fr-FR" sz="1050" dirty="0" err="1"/>
              <a:t>avoided</a:t>
            </a:r>
            <a:r>
              <a:rPr lang="fr-FR" sz="1050" dirty="0"/>
              <a:t>, </a:t>
            </a:r>
            <a:r>
              <a:rPr lang="fr-FR" sz="1050" dirty="0" err="1"/>
              <a:t>even</a:t>
            </a:r>
            <a:r>
              <a:rPr lang="fr-FR" sz="1050" dirty="0"/>
              <a:t> </a:t>
            </a:r>
            <a:r>
              <a:rPr lang="fr-FR" sz="1050" dirty="0" err="1"/>
              <a:t>with</a:t>
            </a:r>
            <a:r>
              <a:rPr lang="fr-FR" sz="1050" dirty="0"/>
              <a:t> the </a:t>
            </a:r>
            <a:r>
              <a:rPr lang="fr-FR" sz="1050" dirty="0" err="1"/>
              <a:t>presence</a:t>
            </a:r>
            <a:r>
              <a:rPr lang="fr-FR" sz="1050" dirty="0"/>
              <a:t> of a simple </a:t>
            </a:r>
            <a:r>
              <a:rPr lang="fr-FR" sz="1050" dirty="0" err="1"/>
              <a:t>meteorological</a:t>
            </a:r>
            <a:r>
              <a:rPr lang="fr-FR" sz="1050" dirty="0"/>
              <a:t> </a:t>
            </a:r>
            <a:r>
              <a:rPr lang="fr-FR" sz="1050" dirty="0" err="1"/>
              <a:t>forecasting</a:t>
            </a:r>
            <a:r>
              <a:rPr lang="fr-FR" sz="1050" dirty="0"/>
              <a:t> services. So, not </a:t>
            </a:r>
            <a:r>
              <a:rPr lang="fr-FR" sz="1050" dirty="0" err="1"/>
              <a:t>only</a:t>
            </a:r>
            <a:r>
              <a:rPr lang="fr-FR" sz="1050" dirty="0"/>
              <a:t> </a:t>
            </a:r>
            <a:r>
              <a:rPr lang="fr-FR" sz="1050" dirty="0" err="1"/>
              <a:t>wars</a:t>
            </a:r>
            <a:r>
              <a:rPr lang="fr-FR" sz="1050" dirty="0"/>
              <a:t> destroy </a:t>
            </a:r>
            <a:r>
              <a:rPr lang="fr-FR" sz="1050" dirty="0" err="1"/>
              <a:t>human</a:t>
            </a:r>
            <a:r>
              <a:rPr lang="fr-FR" sz="1050" dirty="0"/>
              <a:t> </a:t>
            </a:r>
            <a:r>
              <a:rPr lang="fr-FR" sz="1050" dirty="0" err="1"/>
              <a:t>civilizations</a:t>
            </a:r>
            <a:r>
              <a:rPr lang="fr-FR" sz="1050" dirty="0"/>
              <a:t>, </a:t>
            </a:r>
            <a:r>
              <a:rPr lang="fr-FR" sz="1050" dirty="0" err="1"/>
              <a:t>also</a:t>
            </a:r>
            <a:r>
              <a:rPr lang="fr-FR" sz="1050" dirty="0"/>
              <a:t> </a:t>
            </a:r>
            <a:r>
              <a:rPr lang="fr-FR" sz="1050" b="1" dirty="0" err="1"/>
              <a:t>carelessness</a:t>
            </a:r>
            <a:r>
              <a:rPr lang="fr-FR" sz="1050" b="1" dirty="0"/>
              <a:t> and corruption </a:t>
            </a:r>
            <a:r>
              <a:rPr lang="fr-FR" sz="1050" dirty="0" err="1"/>
              <a:t>will</a:t>
            </a:r>
            <a:r>
              <a:rPr lang="fr-FR" sz="1050" dirty="0"/>
              <a:t> do the job. </a:t>
            </a:r>
            <a:r>
              <a:rPr lang="fr-FR" sz="1050" dirty="0" err="1"/>
              <a:t>Only</a:t>
            </a:r>
            <a:r>
              <a:rPr lang="fr-FR" sz="1050" dirty="0"/>
              <a:t> </a:t>
            </a:r>
            <a:r>
              <a:rPr lang="fr-FR" sz="1050" dirty="0" err="1"/>
              <a:t>peace</a:t>
            </a:r>
            <a:r>
              <a:rPr lang="fr-FR" sz="1050" dirty="0"/>
              <a:t> and justice </a:t>
            </a:r>
            <a:r>
              <a:rPr lang="fr-FR" sz="1050" dirty="0" err="1"/>
              <a:t>keep</a:t>
            </a:r>
            <a:r>
              <a:rPr lang="fr-FR" sz="1050" dirty="0"/>
              <a:t> </a:t>
            </a:r>
            <a:r>
              <a:rPr lang="fr-FR" sz="1050" dirty="0" err="1"/>
              <a:t>civilizations</a:t>
            </a:r>
            <a:r>
              <a:rPr lang="fr-FR" sz="1050" dirty="0"/>
              <a:t>. </a:t>
            </a:r>
            <a:r>
              <a:rPr lang="fr-FR" sz="1050" dirty="0" err="1"/>
              <a:t>War</a:t>
            </a:r>
            <a:r>
              <a:rPr lang="fr-FR" sz="1050" dirty="0"/>
              <a:t> and corruption destroy </a:t>
            </a:r>
            <a:r>
              <a:rPr lang="fr-FR" sz="1050" dirty="0" err="1"/>
              <a:t>humanity</a:t>
            </a:r>
            <a:r>
              <a:rPr lang="fr-FR" sz="1050" dirty="0"/>
              <a:t> and </a:t>
            </a:r>
            <a:r>
              <a:rPr lang="fr-FR" sz="1050" dirty="0" err="1"/>
              <a:t>anything</a:t>
            </a:r>
            <a:r>
              <a:rPr lang="fr-FR" sz="1050" dirty="0"/>
              <a:t> good. </a:t>
            </a:r>
            <a:r>
              <a:rPr lang="fr-FR" sz="1050" b="1" dirty="0" err="1"/>
              <a:t>Haven’t</a:t>
            </a:r>
            <a:r>
              <a:rPr lang="fr-FR" sz="1050" b="1" dirty="0"/>
              <a:t> </a:t>
            </a:r>
            <a:r>
              <a:rPr lang="fr-FR" sz="1050" b="1" dirty="0" err="1"/>
              <a:t>we</a:t>
            </a:r>
            <a:r>
              <a:rPr lang="fr-FR" sz="1050" b="1" dirty="0"/>
              <a:t> </a:t>
            </a:r>
            <a:r>
              <a:rPr lang="fr-FR" sz="1050" b="1" dirty="0" err="1"/>
              <a:t>learnt</a:t>
            </a:r>
            <a:r>
              <a:rPr lang="fr-FR" sz="1050" b="1" dirty="0"/>
              <a:t> the </a:t>
            </a:r>
            <a:r>
              <a:rPr lang="fr-FR" sz="1050" b="1" dirty="0" err="1"/>
              <a:t>lesson</a:t>
            </a:r>
            <a:r>
              <a:rPr lang="fr-FR" sz="1050" b="1" dirty="0"/>
              <a:t> </a:t>
            </a:r>
            <a:r>
              <a:rPr lang="fr-FR" sz="1050" b="1" dirty="0" err="1"/>
              <a:t>yet</a:t>
            </a:r>
            <a:r>
              <a:rPr lang="fr-FR" sz="1050" b="1" dirty="0"/>
              <a:t> ?</a:t>
            </a:r>
          </a:p>
          <a:p>
            <a:pPr marL="0" indent="0" algn="just">
              <a:buNone/>
            </a:pPr>
            <a:endParaRPr lang="fr-FR" sz="1050" dirty="0"/>
          </a:p>
          <a:p>
            <a:pPr marL="0" indent="0" algn="just">
              <a:buNone/>
            </a:pPr>
            <a:endParaRPr lang="fr-FR" sz="1050" dirty="0"/>
          </a:p>
          <a:p>
            <a:pPr marL="0" indent="0" algn="just">
              <a:buNone/>
            </a:pPr>
            <a:endParaRPr lang="en-US" sz="1050" dirty="0"/>
          </a:p>
          <a:p>
            <a:pPr algn="just"/>
            <a:endParaRPr lang="en-US" sz="1050" dirty="0"/>
          </a:p>
          <a:p>
            <a:pPr algn="just"/>
            <a:endParaRPr lang="en-US" sz="1050" dirty="0"/>
          </a:p>
          <a:p>
            <a:pPr algn="just"/>
            <a:endParaRPr lang="en-US" sz="900" dirty="0"/>
          </a:p>
          <a:p>
            <a:pPr algn="just"/>
            <a:endParaRPr lang="en-US" sz="900" dirty="0"/>
          </a:p>
          <a:p>
            <a:pPr algn="just"/>
            <a:endParaRPr lang="en-US" sz="900" dirty="0"/>
          </a:p>
          <a:p>
            <a:pPr algn="just"/>
            <a:endParaRPr lang="en-GB" sz="900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228599" y="7149093"/>
            <a:ext cx="6019799" cy="176630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400" dirty="0"/>
              <a:t>The upper photo shows the physics of the situation [surface isobars in black and 500 </a:t>
            </a:r>
            <a:r>
              <a:rPr lang="en-US" sz="1400" dirty="0" err="1"/>
              <a:t>hP</a:t>
            </a:r>
            <a:r>
              <a:rPr lang="en-US" sz="1400" dirty="0"/>
              <a:t> isobars in red] from surface level to 500 </a:t>
            </a:r>
            <a:r>
              <a:rPr lang="en-US" sz="1400" dirty="0" err="1"/>
              <a:t>hP</a:t>
            </a:r>
            <a:r>
              <a:rPr lang="en-US" sz="1400" dirty="0"/>
              <a:t> level, at 11th Sep. 2023; 0300Z, overlapped with the </a:t>
            </a:r>
            <a:r>
              <a:rPr lang="en-US" sz="1400" dirty="0" err="1"/>
              <a:t>Eumetsat</a:t>
            </a:r>
            <a:r>
              <a:rPr lang="en-US" sz="1400" dirty="0"/>
              <a:t> photo [IR10.8 &amp; enhanced IR10.8 µm] showing the structure of this medicane, with colored temperatures of the tops.</a:t>
            </a:r>
          </a:p>
          <a:p>
            <a:pPr marL="0" indent="0" algn="just">
              <a:buNone/>
            </a:pPr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photo is an air-mass RGB sat of the same region, showing the evolution of that cyclone, the power support – red arrow- from the sea and the upper-air streak. Also added is the fast developing contour of thunder storms making the medicane occluded front.</a:t>
            </a:r>
            <a:endParaRPr lang="en-GB" sz="1400" dirty="0"/>
          </a:p>
        </p:txBody>
      </p:sp>
      <p:pic>
        <p:nvPicPr>
          <p:cNvPr id="1026" name="Picture 2" descr="C:\Users\Super\Documents\Bluetooth Folder\Case-2\2024-03-01_5-42-38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10336"/>
            <a:ext cx="5943600" cy="332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uper\Documents\Bluetooth Folder\Case-2\قبل و بعد فيضان درنة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14800"/>
            <a:ext cx="6019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uper\Documents\Bluetooth Folder\Case-2\Eumetsat_View2222_2023-09-11T05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495800"/>
            <a:ext cx="601980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شكل حر 18"/>
          <p:cNvSpPr/>
          <p:nvPr/>
        </p:nvSpPr>
        <p:spPr>
          <a:xfrm>
            <a:off x="1495021" y="4701540"/>
            <a:ext cx="3084596" cy="2268522"/>
          </a:xfrm>
          <a:custGeom>
            <a:avLst/>
            <a:gdLst>
              <a:gd name="connsiteX0" fmla="*/ 28695 w 2978848"/>
              <a:gd name="connsiteY0" fmla="*/ 0 h 2290109"/>
              <a:gd name="connsiteX1" fmla="*/ 36315 w 2978848"/>
              <a:gd name="connsiteY1" fmla="*/ 1051560 h 2290109"/>
              <a:gd name="connsiteX2" fmla="*/ 386835 w 2978848"/>
              <a:gd name="connsiteY2" fmla="*/ 1767840 h 2290109"/>
              <a:gd name="connsiteX3" fmla="*/ 1103115 w 2978848"/>
              <a:gd name="connsiteY3" fmla="*/ 2225040 h 2290109"/>
              <a:gd name="connsiteX4" fmla="*/ 1887975 w 2978848"/>
              <a:gd name="connsiteY4" fmla="*/ 2232660 h 2290109"/>
              <a:gd name="connsiteX5" fmla="*/ 2840475 w 2978848"/>
              <a:gd name="connsiteY5" fmla="*/ 1714500 h 2290109"/>
              <a:gd name="connsiteX6" fmla="*/ 2962395 w 2978848"/>
              <a:gd name="connsiteY6" fmla="*/ 1173480 h 2290109"/>
              <a:gd name="connsiteX7" fmla="*/ 2733795 w 2978848"/>
              <a:gd name="connsiteY7" fmla="*/ 876300 h 2290109"/>
              <a:gd name="connsiteX0" fmla="*/ 28695 w 3034816"/>
              <a:gd name="connsiteY0" fmla="*/ 0 h 2281714"/>
              <a:gd name="connsiteX1" fmla="*/ 36315 w 3034816"/>
              <a:gd name="connsiteY1" fmla="*/ 1051560 h 2281714"/>
              <a:gd name="connsiteX2" fmla="*/ 386835 w 3034816"/>
              <a:gd name="connsiteY2" fmla="*/ 1767840 h 2281714"/>
              <a:gd name="connsiteX3" fmla="*/ 1103115 w 3034816"/>
              <a:gd name="connsiteY3" fmla="*/ 2225040 h 2281714"/>
              <a:gd name="connsiteX4" fmla="*/ 1887975 w 3034816"/>
              <a:gd name="connsiteY4" fmla="*/ 2232660 h 2281714"/>
              <a:gd name="connsiteX5" fmla="*/ 2939535 w 3034816"/>
              <a:gd name="connsiteY5" fmla="*/ 1844040 h 2281714"/>
              <a:gd name="connsiteX6" fmla="*/ 2962395 w 3034816"/>
              <a:gd name="connsiteY6" fmla="*/ 1173480 h 2281714"/>
              <a:gd name="connsiteX7" fmla="*/ 2733795 w 3034816"/>
              <a:gd name="connsiteY7" fmla="*/ 876300 h 2281714"/>
              <a:gd name="connsiteX0" fmla="*/ 28695 w 3064663"/>
              <a:gd name="connsiteY0" fmla="*/ 0 h 2281714"/>
              <a:gd name="connsiteX1" fmla="*/ 36315 w 3064663"/>
              <a:gd name="connsiteY1" fmla="*/ 1051560 h 2281714"/>
              <a:gd name="connsiteX2" fmla="*/ 386835 w 3064663"/>
              <a:gd name="connsiteY2" fmla="*/ 1767840 h 2281714"/>
              <a:gd name="connsiteX3" fmla="*/ 1103115 w 3064663"/>
              <a:gd name="connsiteY3" fmla="*/ 2225040 h 2281714"/>
              <a:gd name="connsiteX4" fmla="*/ 1887975 w 3064663"/>
              <a:gd name="connsiteY4" fmla="*/ 2232660 h 2281714"/>
              <a:gd name="connsiteX5" fmla="*/ 2939535 w 3064663"/>
              <a:gd name="connsiteY5" fmla="*/ 1844040 h 2281714"/>
              <a:gd name="connsiteX6" fmla="*/ 2962395 w 3064663"/>
              <a:gd name="connsiteY6" fmla="*/ 1173480 h 2281714"/>
              <a:gd name="connsiteX7" fmla="*/ 2733795 w 3064663"/>
              <a:gd name="connsiteY7" fmla="*/ 876300 h 2281714"/>
              <a:gd name="connsiteX0" fmla="*/ 28695 w 3087369"/>
              <a:gd name="connsiteY0" fmla="*/ 0 h 2281714"/>
              <a:gd name="connsiteX1" fmla="*/ 36315 w 3087369"/>
              <a:gd name="connsiteY1" fmla="*/ 1051560 h 2281714"/>
              <a:gd name="connsiteX2" fmla="*/ 386835 w 3087369"/>
              <a:gd name="connsiteY2" fmla="*/ 1767840 h 2281714"/>
              <a:gd name="connsiteX3" fmla="*/ 1103115 w 3087369"/>
              <a:gd name="connsiteY3" fmla="*/ 2225040 h 2281714"/>
              <a:gd name="connsiteX4" fmla="*/ 1887975 w 3087369"/>
              <a:gd name="connsiteY4" fmla="*/ 2232660 h 2281714"/>
              <a:gd name="connsiteX5" fmla="*/ 2939535 w 3087369"/>
              <a:gd name="connsiteY5" fmla="*/ 1844040 h 2281714"/>
              <a:gd name="connsiteX6" fmla="*/ 2962395 w 3087369"/>
              <a:gd name="connsiteY6" fmla="*/ 1173480 h 2281714"/>
              <a:gd name="connsiteX7" fmla="*/ 2733795 w 3087369"/>
              <a:gd name="connsiteY7" fmla="*/ 876300 h 2281714"/>
              <a:gd name="connsiteX0" fmla="*/ 28695 w 3038592"/>
              <a:gd name="connsiteY0" fmla="*/ 0 h 2317634"/>
              <a:gd name="connsiteX1" fmla="*/ 36315 w 3038592"/>
              <a:gd name="connsiteY1" fmla="*/ 1051560 h 2317634"/>
              <a:gd name="connsiteX2" fmla="*/ 386835 w 3038592"/>
              <a:gd name="connsiteY2" fmla="*/ 1767840 h 2317634"/>
              <a:gd name="connsiteX3" fmla="*/ 1103115 w 3038592"/>
              <a:gd name="connsiteY3" fmla="*/ 2225040 h 2317634"/>
              <a:gd name="connsiteX4" fmla="*/ 2230875 w 3038592"/>
              <a:gd name="connsiteY4" fmla="*/ 2286000 h 2317634"/>
              <a:gd name="connsiteX5" fmla="*/ 2939535 w 3038592"/>
              <a:gd name="connsiteY5" fmla="*/ 1844040 h 2317634"/>
              <a:gd name="connsiteX6" fmla="*/ 2962395 w 3038592"/>
              <a:gd name="connsiteY6" fmla="*/ 1173480 h 2317634"/>
              <a:gd name="connsiteX7" fmla="*/ 2733795 w 3038592"/>
              <a:gd name="connsiteY7" fmla="*/ 876300 h 2317634"/>
              <a:gd name="connsiteX0" fmla="*/ 28695 w 3038592"/>
              <a:gd name="connsiteY0" fmla="*/ 0 h 2286433"/>
              <a:gd name="connsiteX1" fmla="*/ 36315 w 3038592"/>
              <a:gd name="connsiteY1" fmla="*/ 1051560 h 2286433"/>
              <a:gd name="connsiteX2" fmla="*/ 386835 w 3038592"/>
              <a:gd name="connsiteY2" fmla="*/ 1767840 h 2286433"/>
              <a:gd name="connsiteX3" fmla="*/ 1103115 w 3038592"/>
              <a:gd name="connsiteY3" fmla="*/ 2225040 h 2286433"/>
              <a:gd name="connsiteX4" fmla="*/ 2230875 w 3038592"/>
              <a:gd name="connsiteY4" fmla="*/ 2286000 h 2286433"/>
              <a:gd name="connsiteX5" fmla="*/ 2939535 w 3038592"/>
              <a:gd name="connsiteY5" fmla="*/ 1844040 h 2286433"/>
              <a:gd name="connsiteX6" fmla="*/ 2962395 w 3038592"/>
              <a:gd name="connsiteY6" fmla="*/ 1173480 h 2286433"/>
              <a:gd name="connsiteX7" fmla="*/ 2733795 w 3038592"/>
              <a:gd name="connsiteY7" fmla="*/ 876300 h 2286433"/>
              <a:gd name="connsiteX0" fmla="*/ 28695 w 3038592"/>
              <a:gd name="connsiteY0" fmla="*/ 0 h 2244125"/>
              <a:gd name="connsiteX1" fmla="*/ 36315 w 3038592"/>
              <a:gd name="connsiteY1" fmla="*/ 1051560 h 2244125"/>
              <a:gd name="connsiteX2" fmla="*/ 386835 w 3038592"/>
              <a:gd name="connsiteY2" fmla="*/ 1767840 h 2244125"/>
              <a:gd name="connsiteX3" fmla="*/ 1103115 w 3038592"/>
              <a:gd name="connsiteY3" fmla="*/ 2225040 h 2244125"/>
              <a:gd name="connsiteX4" fmla="*/ 2230875 w 3038592"/>
              <a:gd name="connsiteY4" fmla="*/ 2171700 h 2244125"/>
              <a:gd name="connsiteX5" fmla="*/ 2939535 w 3038592"/>
              <a:gd name="connsiteY5" fmla="*/ 1844040 h 2244125"/>
              <a:gd name="connsiteX6" fmla="*/ 2962395 w 3038592"/>
              <a:gd name="connsiteY6" fmla="*/ 1173480 h 2244125"/>
              <a:gd name="connsiteX7" fmla="*/ 2733795 w 3038592"/>
              <a:gd name="connsiteY7" fmla="*/ 876300 h 2244125"/>
              <a:gd name="connsiteX0" fmla="*/ 28695 w 3038592"/>
              <a:gd name="connsiteY0" fmla="*/ 0 h 2252349"/>
              <a:gd name="connsiteX1" fmla="*/ 36315 w 3038592"/>
              <a:gd name="connsiteY1" fmla="*/ 1051560 h 2252349"/>
              <a:gd name="connsiteX2" fmla="*/ 386835 w 3038592"/>
              <a:gd name="connsiteY2" fmla="*/ 1767840 h 2252349"/>
              <a:gd name="connsiteX3" fmla="*/ 1103115 w 3038592"/>
              <a:gd name="connsiteY3" fmla="*/ 2225040 h 2252349"/>
              <a:gd name="connsiteX4" fmla="*/ 2230875 w 3038592"/>
              <a:gd name="connsiteY4" fmla="*/ 2171700 h 2252349"/>
              <a:gd name="connsiteX5" fmla="*/ 2939535 w 3038592"/>
              <a:gd name="connsiteY5" fmla="*/ 1844040 h 2252349"/>
              <a:gd name="connsiteX6" fmla="*/ 2962395 w 3038592"/>
              <a:gd name="connsiteY6" fmla="*/ 1173480 h 2252349"/>
              <a:gd name="connsiteX7" fmla="*/ 2733795 w 3038592"/>
              <a:gd name="connsiteY7" fmla="*/ 876300 h 2252349"/>
              <a:gd name="connsiteX0" fmla="*/ 28695 w 3038592"/>
              <a:gd name="connsiteY0" fmla="*/ 0 h 2276142"/>
              <a:gd name="connsiteX1" fmla="*/ 36315 w 3038592"/>
              <a:gd name="connsiteY1" fmla="*/ 1051560 h 2276142"/>
              <a:gd name="connsiteX2" fmla="*/ 386835 w 3038592"/>
              <a:gd name="connsiteY2" fmla="*/ 1767840 h 2276142"/>
              <a:gd name="connsiteX3" fmla="*/ 1103115 w 3038592"/>
              <a:gd name="connsiteY3" fmla="*/ 2225040 h 2276142"/>
              <a:gd name="connsiteX4" fmla="*/ 2230875 w 3038592"/>
              <a:gd name="connsiteY4" fmla="*/ 2232660 h 2276142"/>
              <a:gd name="connsiteX5" fmla="*/ 2939535 w 3038592"/>
              <a:gd name="connsiteY5" fmla="*/ 1844040 h 2276142"/>
              <a:gd name="connsiteX6" fmla="*/ 2962395 w 3038592"/>
              <a:gd name="connsiteY6" fmla="*/ 1173480 h 2276142"/>
              <a:gd name="connsiteX7" fmla="*/ 2733795 w 3038592"/>
              <a:gd name="connsiteY7" fmla="*/ 876300 h 2276142"/>
              <a:gd name="connsiteX0" fmla="*/ 11297 w 3074534"/>
              <a:gd name="connsiteY0" fmla="*/ 0 h 2268522"/>
              <a:gd name="connsiteX1" fmla="*/ 72257 w 3074534"/>
              <a:gd name="connsiteY1" fmla="*/ 1043940 h 2268522"/>
              <a:gd name="connsiteX2" fmla="*/ 422777 w 3074534"/>
              <a:gd name="connsiteY2" fmla="*/ 1760220 h 2268522"/>
              <a:gd name="connsiteX3" fmla="*/ 1139057 w 3074534"/>
              <a:gd name="connsiteY3" fmla="*/ 2217420 h 2268522"/>
              <a:gd name="connsiteX4" fmla="*/ 2266817 w 3074534"/>
              <a:gd name="connsiteY4" fmla="*/ 2225040 h 2268522"/>
              <a:gd name="connsiteX5" fmla="*/ 2975477 w 3074534"/>
              <a:gd name="connsiteY5" fmla="*/ 1836420 h 2268522"/>
              <a:gd name="connsiteX6" fmla="*/ 2998337 w 3074534"/>
              <a:gd name="connsiteY6" fmla="*/ 1165860 h 2268522"/>
              <a:gd name="connsiteX7" fmla="*/ 2769737 w 3074534"/>
              <a:gd name="connsiteY7" fmla="*/ 868680 h 2268522"/>
              <a:gd name="connsiteX0" fmla="*/ 21359 w 3084596"/>
              <a:gd name="connsiteY0" fmla="*/ 0 h 2268522"/>
              <a:gd name="connsiteX1" fmla="*/ 82319 w 3084596"/>
              <a:gd name="connsiteY1" fmla="*/ 1043940 h 2268522"/>
              <a:gd name="connsiteX2" fmla="*/ 432839 w 3084596"/>
              <a:gd name="connsiteY2" fmla="*/ 1760220 h 2268522"/>
              <a:gd name="connsiteX3" fmla="*/ 1149119 w 3084596"/>
              <a:gd name="connsiteY3" fmla="*/ 2217420 h 2268522"/>
              <a:gd name="connsiteX4" fmla="*/ 2276879 w 3084596"/>
              <a:gd name="connsiteY4" fmla="*/ 2225040 h 2268522"/>
              <a:gd name="connsiteX5" fmla="*/ 2985539 w 3084596"/>
              <a:gd name="connsiteY5" fmla="*/ 1836420 h 2268522"/>
              <a:gd name="connsiteX6" fmla="*/ 3008399 w 3084596"/>
              <a:gd name="connsiteY6" fmla="*/ 1165860 h 2268522"/>
              <a:gd name="connsiteX7" fmla="*/ 2779799 w 3084596"/>
              <a:gd name="connsiteY7" fmla="*/ 868680 h 22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4596" h="2268522">
                <a:moveTo>
                  <a:pt x="21359" y="0"/>
                </a:moveTo>
                <a:cubicBezTo>
                  <a:pt x="-27536" y="447040"/>
                  <a:pt x="13739" y="750570"/>
                  <a:pt x="82319" y="1043940"/>
                </a:cubicBezTo>
                <a:cubicBezTo>
                  <a:pt x="150899" y="1337310"/>
                  <a:pt x="255039" y="1564640"/>
                  <a:pt x="432839" y="1760220"/>
                </a:cubicBezTo>
                <a:cubicBezTo>
                  <a:pt x="610639" y="1955800"/>
                  <a:pt x="841779" y="2139950"/>
                  <a:pt x="1149119" y="2217420"/>
                </a:cubicBezTo>
                <a:cubicBezTo>
                  <a:pt x="1456459" y="2294890"/>
                  <a:pt x="1970809" y="2273300"/>
                  <a:pt x="2276879" y="2225040"/>
                </a:cubicBezTo>
                <a:cubicBezTo>
                  <a:pt x="2582949" y="2176780"/>
                  <a:pt x="2863619" y="2012950"/>
                  <a:pt x="2985539" y="1836420"/>
                </a:cubicBezTo>
                <a:cubicBezTo>
                  <a:pt x="3107459" y="1659890"/>
                  <a:pt x="3118889" y="1350010"/>
                  <a:pt x="3008399" y="1165860"/>
                </a:cubicBezTo>
                <a:cubicBezTo>
                  <a:pt x="2897909" y="981710"/>
                  <a:pt x="2805199" y="911860"/>
                  <a:pt x="2779799" y="86868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1" name="رابط كسهم مستقيم 20"/>
          <p:cNvCxnSpPr/>
          <p:nvPr/>
        </p:nvCxnSpPr>
        <p:spPr>
          <a:xfrm>
            <a:off x="1752600" y="49530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Queen-th__Modi">
            <a:hlinkClick r:id="" action="ppaction://media"/>
            <a:extLst>
              <a:ext uri="{FF2B5EF4-FFF2-40B4-BE49-F238E27FC236}">
                <a16:creationId xmlns:a16="http://schemas.microsoft.com/office/drawing/2014/main" id="{A37861BB-EB25-F527-4540-BA6B9D75C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3200400" y="22438"/>
            <a:ext cx="1066800" cy="1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7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00" advClick="0" advTm="120000"/>
    </mc:Choice>
    <mc:Fallback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uiExpand="1" build="p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umetsat_View2222_2023-09-10_16_00-2023-09-11_08_00==2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609600"/>
            <a:ext cx="10137190" cy="4267200"/>
          </a:xfrm>
        </p:spPr>
      </p:pic>
      <p:pic>
        <p:nvPicPr>
          <p:cNvPr id="3" name="Eumetsat_View2222_2023-09-10_15_00-2023-09-11_15_00==3333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4876800"/>
            <a:ext cx="10137190" cy="4038600"/>
          </a:xfrm>
        </p:spPr>
      </p:pic>
    </p:spTree>
    <p:extLst>
      <p:ext uri="{BB962C8B-B14F-4D97-AF65-F5344CB8AC3E}">
        <p14:creationId xmlns:p14="http://schemas.microsoft.com/office/powerpoint/2010/main" val="90517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00" advClick="0" advTm="180000"/>
    </mc:Choice>
    <mc:Fallback>
      <p:transition spd="slow" advClick="0" advTm="1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Derna Disaster Medicane – 10 &amp;amp; 11 Sep 2023; Haven’t we learnt the Lesson Yet ? !!!&amp;quot;&quot;/&gt;&lt;property id=&quot;20307&quot; value=&quot;309&quot;/&gt;&lt;/object&gt;&lt;object type=&quot;3&quot; unique_id=&quot;10006&quot;&gt;&lt;property id=&quot;20148&quot; value=&quot;5&quot;/&gt;&lt;property id=&quot;20300&quot; value=&quot;Slide 2&quot;/&gt;&lt;property id=&quot;20307&quot; value=&quot;31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16B1E4CF7D741A75CF35C9EE064DF" ma:contentTypeVersion="18" ma:contentTypeDescription="Create a new document." ma:contentTypeScope="" ma:versionID="24200f8b090d9012b11444565313915e">
  <xsd:schema xmlns:xsd="http://www.w3.org/2001/XMLSchema" xmlns:xs="http://www.w3.org/2001/XMLSchema" xmlns:p="http://schemas.microsoft.com/office/2006/metadata/properties" xmlns:ns3="1e41b720-5404-4d66-b2a9-245407d2cd3e" xmlns:ns4="06b08dc2-c207-4fd2-bf87-8e5cf14a1749" targetNamespace="http://schemas.microsoft.com/office/2006/metadata/properties" ma:root="true" ma:fieldsID="e388b17bbab4edbbcc69e9a6a9df5203" ns3:_="" ns4:_="">
    <xsd:import namespace="1e41b720-5404-4d66-b2a9-245407d2cd3e"/>
    <xsd:import namespace="06b08dc2-c207-4fd2-bf87-8e5cf14a17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1b720-5404-4d66-b2a9-245407d2c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08dc2-c207-4fd2-bf87-8e5cf14a174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41b720-5404-4d66-b2a9-245407d2cd3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042140-0385-4D1D-8A55-9E1E67138C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41b720-5404-4d66-b2a9-245407d2cd3e"/>
    <ds:schemaRef ds:uri="06b08dc2-c207-4fd2-bf87-8e5cf14a17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08440C-AAAF-4D2E-AE17-E38DCAF71DB2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06b08dc2-c207-4fd2-bf87-8e5cf14a1749"/>
    <ds:schemaRef ds:uri="http://schemas.microsoft.com/office/2006/metadata/properties"/>
    <ds:schemaRef ds:uri="http://purl.org/dc/elements/1.1/"/>
    <ds:schemaRef ds:uri="1e41b720-5404-4d66-b2a9-245407d2cd3e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9C71D5E-71E7-45A3-BA11-D8891658EA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1421</TotalTime>
  <Words>465</Words>
  <Application>Microsoft Office PowerPoint</Application>
  <PresentationFormat>A3 Paper (297x420 mm)</PresentationFormat>
  <Paragraphs>17</Paragraphs>
  <Slides>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Palatino Linotype</vt:lpstr>
      <vt:lpstr>Office Theme</vt:lpstr>
      <vt:lpstr>Derna Disaster Medicane – 10 &amp; 11 Sep 2023; Haven’t we learnt the Lesson Yet ? 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EISAC – XII- E</dc:title>
  <dc:creator>ENVY</dc:creator>
  <cp:lastModifiedBy>Usama Ahmed AbdELKAREEM</cp:lastModifiedBy>
  <cp:revision>109</cp:revision>
  <cp:lastPrinted>2018-10-29T13:59:04Z</cp:lastPrinted>
  <dcterms:created xsi:type="dcterms:W3CDTF">2015-08-11T10:37:51Z</dcterms:created>
  <dcterms:modified xsi:type="dcterms:W3CDTF">2024-03-18T08:11:24Z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0x01010099E16B1E4CF7D741A75CF35C9EE064DF</vt:lpwstr>
  </property>
</Properties>
</file>