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801600" cy="9601200" type="A3"/>
  <p:notesSz cx="9926638" cy="14355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7" autoAdjust="0"/>
  </p:normalViewPr>
  <p:slideViewPr>
    <p:cSldViewPr snapToGrid="0">
      <p:cViewPr>
        <p:scale>
          <a:sx n="70" d="100"/>
          <a:sy n="70" d="100"/>
        </p:scale>
        <p:origin x="5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2B22CB-CFAB-49FF-872A-F34269C507A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638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body"/>
          </p:nvPr>
        </p:nvSpPr>
        <p:spPr>
          <a:xfrm>
            <a:off x="992520" y="6908760"/>
            <a:ext cx="7940880" cy="5652360"/>
          </a:xfrm>
          <a:prstGeom prst="rect">
            <a:avLst/>
          </a:prstGeom>
        </p:spPr>
        <p:txBody>
          <a:bodyPr lIns="132840" tIns="66240" rIns="132840" bIns="66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622840" y="13635360"/>
            <a:ext cx="4301280" cy="720000"/>
          </a:xfrm>
          <a:prstGeom prst="rect">
            <a:avLst/>
          </a:prstGeom>
          <a:noFill/>
          <a:ln>
            <a:noFill/>
          </a:ln>
        </p:spPr>
        <p:txBody>
          <a:bodyPr lIns="132840" tIns="66240" rIns="132840" bIns="66240" anchor="b"/>
          <a:lstStyle/>
          <a:p>
            <a:pPr algn="r">
              <a:lnSpc>
                <a:spcPct val="100000"/>
              </a:lnSpc>
            </a:pPr>
            <a:fld id="{44869D32-EC89-4AC3-A624-FC6F4B3C30E1}" type="slidenum"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30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544032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80200" y="5738040"/>
            <a:ext cx="544032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668040" y="255600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668040" y="573804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80200" y="573804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5440320" cy="609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80200" y="2556000"/>
            <a:ext cx="5440320" cy="609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880200" y="3431520"/>
            <a:ext cx="5440320" cy="433980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880200" y="3431520"/>
            <a:ext cx="5440320" cy="433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80200" y="2556000"/>
            <a:ext cx="5440320" cy="609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5440320" cy="609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2654640" cy="609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668040" y="2556000"/>
            <a:ext cx="2654640" cy="609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80200" y="511200"/>
            <a:ext cx="11041200" cy="8601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80200" y="573804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668040" y="2556000"/>
            <a:ext cx="2654640" cy="609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2654640" cy="609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668040" y="255600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668040" y="573804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668040" y="2556000"/>
            <a:ext cx="265464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80200" y="5738040"/>
            <a:ext cx="5440320" cy="290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80200" y="511200"/>
            <a:ext cx="11041200" cy="1855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6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n-US" sz="2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80200" y="2556000"/>
            <a:ext cx="5440320" cy="6091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40120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20000" lvl="1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00240" lvl="2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80120" lvl="3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360" lvl="4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480720" y="2556000"/>
            <a:ext cx="5440320" cy="6091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40120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20000" lvl="1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00240" lvl="2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80120" lvl="3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360" lvl="4" indent="-2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80200" y="8898840"/>
            <a:ext cx="2880000" cy="510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6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2/29/24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240440" y="8898840"/>
            <a:ext cx="4320360" cy="51084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9041040" y="8898840"/>
            <a:ext cx="2880000" cy="510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6D3B18-BA33-46A9-BCEF-DB63A1DE33D0}" type="slidenum">
              <a:rPr lang="en-US" sz="126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8320" y="164880"/>
            <a:ext cx="127101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1411"/>
              </a:lnSpc>
            </a:pPr>
            <a:r>
              <a:rPr lang="en-US" sz="3000" b="1" strike="noStrike" spc="-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Snow and Heavy Rain over  Algeria and Tunisia</a:t>
            </a:r>
            <a:r>
              <a:rPr lang="en-US" sz="3200" b="1" strike="noStrike" spc="-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 28-29 February 2024</a:t>
            </a:r>
            <a:endParaRPr lang="en-US" sz="252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4819650" y="9228600"/>
            <a:ext cx="7817790" cy="3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1411"/>
              </a:lnSpc>
            </a:pPr>
            <a:r>
              <a:rPr lang="en-US" sz="1800" b="1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Nabil HASSAINE ( ONM, Algeria) &amp; </a:t>
            </a:r>
            <a:r>
              <a:rPr lang="en-US" sz="1800" b="1" strike="noStrike" spc="-1" dirty="0" err="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Wafa</a:t>
            </a:r>
            <a:r>
              <a:rPr lang="en-US" sz="1800" b="1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KHALFAOUI (</a:t>
            </a:r>
            <a:r>
              <a:rPr lang="en-US" sz="1800" b="1" strike="noStrike" spc="-1" dirty="0" err="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INM,Tunisia</a:t>
            </a:r>
            <a:r>
              <a:rPr lang="en-US" sz="1800" b="1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) </a:t>
            </a:r>
            <a:endParaRPr lang="en-US" sz="1800" b="1" strike="noStrike" spc="-1" dirty="0">
              <a:solidFill>
                <a:srgbClr val="2F5897"/>
              </a:solidFill>
              <a:uFill>
                <a:solidFill>
                  <a:srgbClr val="FFFFFF"/>
                </a:solidFill>
              </a:uFill>
              <a:latin typeface="Palatino Linotype"/>
              <a:ea typeface="Noto Sans CJK SC Regular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6675120" y="1307520"/>
            <a:ext cx="5943600" cy="3081600"/>
          </a:xfrm>
          <a:prstGeom prst="rect">
            <a:avLst/>
          </a:prstGeom>
          <a:noFill/>
          <a:ln w="12600">
            <a:solidFill>
              <a:srgbClr val="5B9BD5"/>
            </a:solidFill>
            <a:round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 pressure system (EMIL Storm)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over the Mediterranean sea with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occluded front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causing 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snow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fall over Atlas range mountain in  Algeria and Tunisia above 1000 meters and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heavy rain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leading to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flooding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the eastern coast of Algeria. 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Thunderstorms with hail were observed in different regions in Tunisia and Algeria mainly over the coast. 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Strong winds and gusts hit several area.</a:t>
            </a: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TextShape 4"/>
          <p:cNvSpPr txBox="1"/>
          <p:nvPr/>
        </p:nvSpPr>
        <p:spPr>
          <a:xfrm>
            <a:off x="127440" y="6897240"/>
            <a:ext cx="6400800" cy="2119320"/>
          </a:xfrm>
          <a:prstGeom prst="rect">
            <a:avLst/>
          </a:prstGeom>
          <a:noFill/>
          <a:ln w="12600">
            <a:solidFill>
              <a:srgbClr val="5B9BD5"/>
            </a:solidFill>
            <a:rou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MSG 0-Degree  - </a:t>
            </a:r>
            <a:r>
              <a:rPr lang="en-U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Airmass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RDT RGB Animation,  28/02  21UTC - 29/02 06 UTC: 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pressure system over the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Mediterranean sea with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intrusion of warm air  from the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south Into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cold air mass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Severe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convection with thunderstorms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observed.  </a:t>
            </a:r>
            <a:endParaRPr lang="en-US" sz="294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9" name="Image 48"/>
          <p:cNvPicPr/>
          <p:nvPr/>
        </p:nvPicPr>
        <p:blipFill>
          <a:blip r:embed="rId5"/>
          <a:srcRect t="13961" b="7949"/>
          <a:stretch/>
        </p:blipFill>
        <p:spPr>
          <a:xfrm>
            <a:off x="6680160" y="4503600"/>
            <a:ext cx="3209040" cy="4454280"/>
          </a:xfrm>
          <a:prstGeom prst="rect">
            <a:avLst/>
          </a:prstGeom>
          <a:ln>
            <a:noFill/>
          </a:ln>
        </p:spPr>
      </p:pic>
      <p:sp>
        <p:nvSpPr>
          <p:cNvPr id="50" name="TextShape 5"/>
          <p:cNvSpPr txBox="1"/>
          <p:nvPr/>
        </p:nvSpPr>
        <p:spPr>
          <a:xfrm>
            <a:off x="6763680" y="8340480"/>
            <a:ext cx="2998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Thala</a:t>
            </a: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mountain, Tunisia</a:t>
            </a:r>
          </a:p>
        </p:txBody>
      </p:sp>
      <p:pic>
        <p:nvPicPr>
          <p:cNvPr id="51" name="Image 50"/>
          <p:cNvPicPr/>
          <p:nvPr/>
        </p:nvPicPr>
        <p:blipFill>
          <a:blip r:embed="rId6"/>
          <a:srcRect t="20361" b="9297"/>
          <a:stretch/>
        </p:blipFill>
        <p:spPr>
          <a:xfrm>
            <a:off x="9784080" y="4500720"/>
            <a:ext cx="2853360" cy="4457160"/>
          </a:xfrm>
          <a:prstGeom prst="rect">
            <a:avLst/>
          </a:prstGeom>
          <a:ln>
            <a:noFill/>
          </a:ln>
        </p:spPr>
      </p:pic>
      <p:sp>
        <p:nvSpPr>
          <p:cNvPr id="52" name="TextShape 6"/>
          <p:cNvSpPr txBox="1"/>
          <p:nvPr/>
        </p:nvSpPr>
        <p:spPr>
          <a:xfrm>
            <a:off x="10003680" y="8265600"/>
            <a:ext cx="27432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Jijel, Algeria </a:t>
            </a:r>
          </a:p>
          <a:p>
            <a:pPr algn="ctr"/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(94 mm in 30hours)</a:t>
            </a:r>
          </a:p>
        </p:txBody>
      </p:sp>
      <p:pic>
        <p:nvPicPr>
          <p:cNvPr id="2" name="My_session_2024-02-28_21_00-2024-02-29_06_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440" y="1307520"/>
            <a:ext cx="6433338" cy="518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148</Words>
  <Application>Microsoft Office PowerPoint</Application>
  <PresentationFormat>A3 (297 x 420 mm)</PresentationFormat>
  <Paragraphs>22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DejaVu Sans</vt:lpstr>
      <vt:lpstr>Noto Sans CJK SC Regular</vt:lpstr>
      <vt:lpstr>Palatino Linotype</vt:lpstr>
      <vt:lpstr>Symbol</vt:lpstr>
      <vt:lpstr>Times New Roman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subject/>
  <dc:creator>ENVY</dc:creator>
  <dc:description/>
  <cp:lastModifiedBy>SidAh</cp:lastModifiedBy>
  <cp:revision>79</cp:revision>
  <cp:lastPrinted>2018-10-29T13:59:04Z</cp:lastPrinted>
  <dcterms:created xsi:type="dcterms:W3CDTF">2015-08-11T10:37:51Z</dcterms:created>
  <dcterms:modified xsi:type="dcterms:W3CDTF">2024-02-29T17:32:33Z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0x01010099E16B1E4CF7D741A75CF35C9EE064DF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A3 Paper (297x420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