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4"/>
    <p:sldMasterId id="2147483667" r:id="rId5"/>
  </p:sldMasterIdLst>
  <p:notesMasterIdLst>
    <p:notesMasterId r:id="rId9"/>
  </p:notesMasterIdLst>
  <p:sldIdLst>
    <p:sldId id="256" r:id="rId6"/>
    <p:sldId id="257" r:id="rId7"/>
    <p:sldId id="293" r:id="rId8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10"/>
      <p:bold r:id="rId11"/>
      <p:italic r:id="rId12"/>
      <p:boldItalic r:id="rId13"/>
    </p:embeddedFont>
    <p:embeddedFont>
      <p:font typeface="Dosis" panose="02010303020202060003" pitchFamily="2" charset="0"/>
      <p:regular r:id="rId14"/>
      <p:bold r:id="rId15"/>
    </p:embeddedFont>
    <p:embeddedFont>
      <p:font typeface="Roboto" panose="02000000000000000000" pitchFamily="2" charset="0"/>
      <p:regular r:id="rId16"/>
      <p:bold r:id="rId17"/>
      <p:italic r:id="rId18"/>
      <p:boldItalic r:id="rId19"/>
    </p:embeddedFont>
    <p:embeddedFont>
      <p:font typeface="Tahoma" panose="020B0604030504040204" pitchFamily="34" charset="0"/>
      <p:regular r:id="rId20"/>
      <p:bold r:id="rId21"/>
    </p:embeddedFont>
    <p:embeddedFont>
      <p:font typeface="Trebuchet MS" panose="020B060302020202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74EBD9-0E90-4F30-B860-F907319A3BBA}" v="2" dt="2024-05-07T08:43:02.4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3"/>
    <p:restoredTop sz="90869" autoAdjust="0"/>
  </p:normalViewPr>
  <p:slideViewPr>
    <p:cSldViewPr snapToGrid="0">
      <p:cViewPr varScale="1">
        <p:scale>
          <a:sx n="138" d="100"/>
          <a:sy n="138" d="100"/>
        </p:scale>
        <p:origin x="738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12.fntdata"/><Relationship Id="rId7" Type="http://schemas.openxmlformats.org/officeDocument/2006/relationships/slide" Target="slides/slide2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Master" Target="slideMasters/slideMaster2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sa Nietosvaara" userId="95d6d618-a662-4b07-9ac1-4b679fb495d1" providerId="ADAL" clId="{8B74EBD9-0E90-4F30-B860-F907319A3BBA}"/>
    <pc:docChg chg="undo custSel addSld delSld modSld">
      <pc:chgData name="Vesa Nietosvaara" userId="95d6d618-a662-4b07-9ac1-4b679fb495d1" providerId="ADAL" clId="{8B74EBD9-0E90-4F30-B860-F907319A3BBA}" dt="2024-05-07T08:43:46.685" v="309" actId="47"/>
      <pc:docMkLst>
        <pc:docMk/>
      </pc:docMkLst>
      <pc:sldChg chg="modSp mod">
        <pc:chgData name="Vesa Nietosvaara" userId="95d6d618-a662-4b07-9ac1-4b679fb495d1" providerId="ADAL" clId="{8B74EBD9-0E90-4F30-B860-F907319A3BBA}" dt="2024-05-07T08:37:18.100" v="43" actId="20577"/>
        <pc:sldMkLst>
          <pc:docMk/>
          <pc:sldMk cId="0" sldId="256"/>
        </pc:sldMkLst>
        <pc:spChg chg="mod">
          <ac:chgData name="Vesa Nietosvaara" userId="95d6d618-a662-4b07-9ac1-4b679fb495d1" providerId="ADAL" clId="{8B74EBD9-0E90-4F30-B860-F907319A3BBA}" dt="2024-05-07T08:37:18.100" v="43" actId="20577"/>
          <ac:spMkLst>
            <pc:docMk/>
            <pc:sldMk cId="0" sldId="256"/>
            <ac:spMk id="108" creationId="{00000000-0000-0000-0000-000000000000}"/>
          </ac:spMkLst>
        </pc:spChg>
      </pc:sldChg>
      <pc:sldChg chg="addSp delSp modSp mod">
        <pc:chgData name="Vesa Nietosvaara" userId="95d6d618-a662-4b07-9ac1-4b679fb495d1" providerId="ADAL" clId="{8B74EBD9-0E90-4F30-B860-F907319A3BBA}" dt="2024-05-07T08:41:15.897" v="157" actId="14100"/>
        <pc:sldMkLst>
          <pc:docMk/>
          <pc:sldMk cId="0" sldId="257"/>
        </pc:sldMkLst>
        <pc:spChg chg="add del mod">
          <ac:chgData name="Vesa Nietosvaara" userId="95d6d618-a662-4b07-9ac1-4b679fb495d1" providerId="ADAL" clId="{8B74EBD9-0E90-4F30-B860-F907319A3BBA}" dt="2024-05-07T08:40:33.860" v="106" actId="478"/>
          <ac:spMkLst>
            <pc:docMk/>
            <pc:sldMk cId="0" sldId="257"/>
            <ac:spMk id="3" creationId="{35BDF2A8-9529-2DBD-D767-56F0EF474EB4}"/>
          </ac:spMkLst>
        </pc:spChg>
        <pc:spChg chg="add del mod">
          <ac:chgData name="Vesa Nietosvaara" userId="95d6d618-a662-4b07-9ac1-4b679fb495d1" providerId="ADAL" clId="{8B74EBD9-0E90-4F30-B860-F907319A3BBA}" dt="2024-05-07T08:40:33.860" v="106" actId="478"/>
          <ac:spMkLst>
            <pc:docMk/>
            <pc:sldMk cId="0" sldId="257"/>
            <ac:spMk id="5" creationId="{0C54E4E1-270E-D29F-FEF6-DF0295DDD446}"/>
          </ac:spMkLst>
        </pc:spChg>
        <pc:spChg chg="add mod">
          <ac:chgData name="Vesa Nietosvaara" userId="95d6d618-a662-4b07-9ac1-4b679fb495d1" providerId="ADAL" clId="{8B74EBD9-0E90-4F30-B860-F907319A3BBA}" dt="2024-05-07T08:40:59.391" v="156" actId="20577"/>
          <ac:spMkLst>
            <pc:docMk/>
            <pc:sldMk cId="0" sldId="257"/>
            <ac:spMk id="7" creationId="{36BFBFA9-8766-184A-B499-0C269E5F17CC}"/>
          </ac:spMkLst>
        </pc:spChg>
        <pc:spChg chg="add mod">
          <ac:chgData name="Vesa Nietosvaara" userId="95d6d618-a662-4b07-9ac1-4b679fb495d1" providerId="ADAL" clId="{8B74EBD9-0E90-4F30-B860-F907319A3BBA}" dt="2024-05-07T08:40:36.122" v="107" actId="478"/>
          <ac:spMkLst>
            <pc:docMk/>
            <pc:sldMk cId="0" sldId="257"/>
            <ac:spMk id="9" creationId="{F6E00422-7DBE-64D7-BC22-B62D48A2A811}"/>
          </ac:spMkLst>
        </pc:spChg>
        <pc:spChg chg="add del mod">
          <ac:chgData name="Vesa Nietosvaara" userId="95d6d618-a662-4b07-9ac1-4b679fb495d1" providerId="ADAL" clId="{8B74EBD9-0E90-4F30-B860-F907319A3BBA}" dt="2024-05-07T08:40:36.122" v="107" actId="478"/>
          <ac:spMkLst>
            <pc:docMk/>
            <pc:sldMk cId="0" sldId="257"/>
            <ac:spMk id="113" creationId="{00000000-0000-0000-0000-000000000000}"/>
          </ac:spMkLst>
        </pc:spChg>
        <pc:spChg chg="add del mod">
          <ac:chgData name="Vesa Nietosvaara" userId="95d6d618-a662-4b07-9ac1-4b679fb495d1" providerId="ADAL" clId="{8B74EBD9-0E90-4F30-B860-F907319A3BBA}" dt="2024-05-07T08:40:36.122" v="107" actId="478"/>
          <ac:spMkLst>
            <pc:docMk/>
            <pc:sldMk cId="0" sldId="257"/>
            <ac:spMk id="114" creationId="{00000000-0000-0000-0000-000000000000}"/>
          </ac:spMkLst>
        </pc:spChg>
        <pc:picChg chg="add mod modCrop">
          <ac:chgData name="Vesa Nietosvaara" userId="95d6d618-a662-4b07-9ac1-4b679fb495d1" providerId="ADAL" clId="{8B74EBD9-0E90-4F30-B860-F907319A3BBA}" dt="2024-05-07T08:41:15.897" v="157" actId="14100"/>
          <ac:picMkLst>
            <pc:docMk/>
            <pc:sldMk cId="0" sldId="257"/>
            <ac:picMk id="11" creationId="{46871362-0F6B-F754-4741-45446A54C9D9}"/>
          </ac:picMkLst>
        </pc:picChg>
      </pc:sldChg>
      <pc:sldChg chg="del">
        <pc:chgData name="Vesa Nietosvaara" userId="95d6d618-a662-4b07-9ac1-4b679fb495d1" providerId="ADAL" clId="{8B74EBD9-0E90-4F30-B860-F907319A3BBA}" dt="2024-05-07T08:43:14.273" v="294" actId="47"/>
        <pc:sldMkLst>
          <pc:docMk/>
          <pc:sldMk cId="1623315867" sldId="292"/>
        </pc:sldMkLst>
      </pc:sldChg>
      <pc:sldChg chg="modSp add mod">
        <pc:chgData name="Vesa Nietosvaara" userId="95d6d618-a662-4b07-9ac1-4b679fb495d1" providerId="ADAL" clId="{8B74EBD9-0E90-4F30-B860-F907319A3BBA}" dt="2024-05-07T08:43:03.985" v="293" actId="5793"/>
        <pc:sldMkLst>
          <pc:docMk/>
          <pc:sldMk cId="3858854260" sldId="293"/>
        </pc:sldMkLst>
        <pc:spChg chg="mod">
          <ac:chgData name="Vesa Nietosvaara" userId="95d6d618-a662-4b07-9ac1-4b679fb495d1" providerId="ADAL" clId="{8B74EBD9-0E90-4F30-B860-F907319A3BBA}" dt="2024-05-07T08:41:30.175" v="171" actId="20577"/>
          <ac:spMkLst>
            <pc:docMk/>
            <pc:sldMk cId="3858854260" sldId="293"/>
            <ac:spMk id="113" creationId="{00000000-0000-0000-0000-000000000000}"/>
          </ac:spMkLst>
        </pc:spChg>
        <pc:spChg chg="mod">
          <ac:chgData name="Vesa Nietosvaara" userId="95d6d618-a662-4b07-9ac1-4b679fb495d1" providerId="ADAL" clId="{8B74EBD9-0E90-4F30-B860-F907319A3BBA}" dt="2024-05-07T08:43:03.985" v="293" actId="5793"/>
          <ac:spMkLst>
            <pc:docMk/>
            <pc:sldMk cId="3858854260" sldId="293"/>
            <ac:spMk id="114" creationId="{00000000-0000-0000-0000-000000000000}"/>
          </ac:spMkLst>
        </pc:spChg>
      </pc:sldChg>
      <pc:sldChg chg="delSp modSp new del mod">
        <pc:chgData name="Vesa Nietosvaara" userId="95d6d618-a662-4b07-9ac1-4b679fb495d1" providerId="ADAL" clId="{8B74EBD9-0E90-4F30-B860-F907319A3BBA}" dt="2024-05-07T08:43:46.685" v="309" actId="47"/>
        <pc:sldMkLst>
          <pc:docMk/>
          <pc:sldMk cId="3013817533" sldId="294"/>
        </pc:sldMkLst>
        <pc:spChg chg="del mod">
          <ac:chgData name="Vesa Nietosvaara" userId="95d6d618-a662-4b07-9ac1-4b679fb495d1" providerId="ADAL" clId="{8B74EBD9-0E90-4F30-B860-F907319A3BBA}" dt="2024-05-07T08:43:43.486" v="308" actId="478"/>
          <ac:spMkLst>
            <pc:docMk/>
            <pc:sldMk cId="3013817533" sldId="294"/>
            <ac:spMk id="3" creationId="{1B7964E6-B490-263C-C497-A59329D14C56}"/>
          </ac:spMkLst>
        </pc:spChg>
      </pc:sldChg>
      <pc:sldMasterChg chg="delSldLayout">
        <pc:chgData name="Vesa Nietosvaara" userId="95d6d618-a662-4b07-9ac1-4b679fb495d1" providerId="ADAL" clId="{8B74EBD9-0E90-4F30-B860-F907319A3BBA}" dt="2024-05-07T08:43:14.273" v="294" actId="47"/>
        <pc:sldMasterMkLst>
          <pc:docMk/>
          <pc:sldMasterMk cId="0" sldId="2147483667"/>
        </pc:sldMasterMkLst>
        <pc:sldLayoutChg chg="del">
          <pc:chgData name="Vesa Nietosvaara" userId="95d6d618-a662-4b07-9ac1-4b679fb495d1" providerId="ADAL" clId="{8B74EBD9-0E90-4F30-B860-F907319A3BBA}" dt="2024-05-07T08:43:14.273" v="294" actId="47"/>
          <pc:sldLayoutMkLst>
            <pc:docMk/>
            <pc:sldMasterMk cId="0" sldId="2147483667"/>
            <pc:sldLayoutMk cId="0" sldId="214748366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d19e14029a_1_53:notes"/>
          <p:cNvSpPr txBox="1">
            <a:spLocks noGrp="1"/>
          </p:cNvSpPr>
          <p:nvPr>
            <p:ph type="sldNum" idx="12"/>
          </p:nvPr>
        </p:nvSpPr>
        <p:spPr>
          <a:xfrm>
            <a:off x="3887223" y="8686194"/>
            <a:ext cx="2970777" cy="457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50" tIns="44925" rIns="89850" bIns="44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/>
              <a:t>1</a:t>
            </a:fld>
            <a:endParaRPr sz="900"/>
          </a:p>
        </p:txBody>
      </p:sp>
      <p:sp>
        <p:nvSpPr>
          <p:cNvPr id="105" name="Google Shape;105;g2d19e14029a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4213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6" name="Google Shape;106;g2d19e14029a_1_53:notes"/>
          <p:cNvSpPr txBox="1">
            <a:spLocks noGrp="1"/>
          </p:cNvSpPr>
          <p:nvPr>
            <p:ph type="body" idx="1"/>
          </p:nvPr>
        </p:nvSpPr>
        <p:spPr>
          <a:xfrm>
            <a:off x="913158" y="4341581"/>
            <a:ext cx="5031685" cy="4118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50" tIns="44925" rIns="89850" bIns="44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d19e14029a_1_59:notes"/>
          <p:cNvSpPr txBox="1">
            <a:spLocks noGrp="1"/>
          </p:cNvSpPr>
          <p:nvPr>
            <p:ph type="body" idx="1"/>
          </p:nvPr>
        </p:nvSpPr>
        <p:spPr>
          <a:xfrm>
            <a:off x="913158" y="4341581"/>
            <a:ext cx="5031685" cy="4118236"/>
          </a:xfrm>
          <a:prstGeom prst="rect">
            <a:avLst/>
          </a:prstGeom>
        </p:spPr>
        <p:txBody>
          <a:bodyPr spcFirstLastPara="1" wrap="square" lIns="61500" tIns="61500" rIns="61500" bIns="61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2d19e14029a_1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4213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d19e14029a_1_59:notes"/>
          <p:cNvSpPr txBox="1">
            <a:spLocks noGrp="1"/>
          </p:cNvSpPr>
          <p:nvPr>
            <p:ph type="body" idx="1"/>
          </p:nvPr>
        </p:nvSpPr>
        <p:spPr>
          <a:xfrm>
            <a:off x="913158" y="4341581"/>
            <a:ext cx="5031685" cy="4118236"/>
          </a:xfrm>
          <a:prstGeom prst="rect">
            <a:avLst/>
          </a:prstGeom>
        </p:spPr>
        <p:txBody>
          <a:bodyPr spcFirstLastPara="1" wrap="square" lIns="61500" tIns="61500" rIns="61500" bIns="61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11;g2d19e14029a_1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4213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6328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rporate Title - Flags">
  <p:cSld name="Corporate Title - Flags">
    <p:bg>
      <p:bgPr>
        <a:solidFill>
          <a:schemeClr val="dk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99918" y="893402"/>
            <a:ext cx="7216373" cy="405921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/>
          <p:nvPr/>
        </p:nvSpPr>
        <p:spPr>
          <a:xfrm>
            <a:off x="27709" y="893818"/>
            <a:ext cx="2479964" cy="4031673"/>
          </a:xfrm>
          <a:custGeom>
            <a:avLst/>
            <a:gdLst/>
            <a:ahLst/>
            <a:cxnLst/>
            <a:rect l="l" t="t" r="r" b="b"/>
            <a:pathLst>
              <a:path w="3306619" h="5375564" extrusionOk="0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Tahoma"/>
              <a:buNone/>
            </a:pPr>
            <a:endParaRPr sz="700" b="1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b="3838"/>
          <a:stretch/>
        </p:blipFill>
        <p:spPr>
          <a:xfrm>
            <a:off x="0" y="-1"/>
            <a:ext cx="9144001" cy="49460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" name="Google Shape;63;p14"/>
          <p:cNvCxnSpPr/>
          <p:nvPr/>
        </p:nvCxnSpPr>
        <p:spPr>
          <a:xfrm>
            <a:off x="108790" y="479030"/>
            <a:ext cx="9035210" cy="0"/>
          </a:xfrm>
          <a:prstGeom prst="straightConnector1">
            <a:avLst/>
          </a:prstGeom>
          <a:solidFill>
            <a:schemeClr val="lt2"/>
          </a:solidFill>
          <a:ln w="9525" cap="flat" cmpd="sng">
            <a:solidFill>
              <a:schemeClr val="dk2">
                <a:alpha val="2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4" name="Google Shape;64;p14"/>
          <p:cNvPicPr preferRelativeResize="0"/>
          <p:nvPr/>
        </p:nvPicPr>
        <p:blipFill rotWithShape="1">
          <a:blip r:embed="rId4">
            <a:alphaModFix/>
          </a:blip>
          <a:srcRect r="-88"/>
          <a:stretch/>
        </p:blipFill>
        <p:spPr>
          <a:xfrm>
            <a:off x="278274" y="85818"/>
            <a:ext cx="1277411" cy="328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 descr="ASME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2085" y="51251"/>
            <a:ext cx="2191928" cy="7262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_Agenda - Corporate">
  <p:cSld name="4_Agenda - Corporate">
    <p:bg>
      <p:bgPr>
        <a:solidFill>
          <a:schemeClr val="dk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/>
          <p:nvPr/>
        </p:nvSpPr>
        <p:spPr>
          <a:xfrm>
            <a:off x="0" y="854572"/>
            <a:ext cx="6137563" cy="40856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Tahoma"/>
              <a:buNone/>
            </a:pPr>
            <a:endParaRPr sz="700" b="1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 t="12794" b="3164"/>
          <a:stretch/>
        </p:blipFill>
        <p:spPr>
          <a:xfrm>
            <a:off x="0" y="658091"/>
            <a:ext cx="9144000" cy="4322617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799424" y="1"/>
            <a:ext cx="8344577" cy="480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27000" bIns="270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4731327" y="928255"/>
            <a:ext cx="4097967" cy="3873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1pPr>
            <a:lvl2pPr marL="914400" lvl="1" indent="-36195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100"/>
              <a:buChar char="•"/>
              <a:defRPr sz="2100"/>
            </a:lvl2pPr>
            <a:lvl3pPr marL="1371600" lvl="2" indent="-3429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sz="1500"/>
            </a:lvl4pPr>
            <a:lvl5pPr marL="2286000" lvl="4" indent="-3175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9084" y="2296194"/>
            <a:ext cx="934080" cy="932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 descr="ASMET"/>
          <p:cNvPicPr preferRelativeResize="0"/>
          <p:nvPr/>
        </p:nvPicPr>
        <p:blipFill rotWithShape="1">
          <a:blip r:embed="rId4">
            <a:alphaModFix/>
          </a:blip>
          <a:srcRect r="56532"/>
          <a:stretch/>
        </p:blipFill>
        <p:spPr>
          <a:xfrm>
            <a:off x="170176" y="33733"/>
            <a:ext cx="592726" cy="451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dk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/>
          <p:nvPr/>
        </p:nvSpPr>
        <p:spPr>
          <a:xfrm>
            <a:off x="807539" y="-6539"/>
            <a:ext cx="8336461" cy="485569"/>
          </a:xfrm>
          <a:prstGeom prst="rect">
            <a:avLst/>
          </a:prstGeom>
          <a:solidFill>
            <a:srgbClr val="D6D2C4">
              <a:alpha val="40000"/>
            </a:srgbClr>
          </a:solidFill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Tahoma"/>
              <a:buNone/>
            </a:pPr>
            <a:endParaRPr sz="700" b="1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07540" y="1"/>
            <a:ext cx="8227670" cy="480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27000" bIns="270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108790" y="854572"/>
            <a:ext cx="8720504" cy="3947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1pPr>
            <a:lvl2pPr marL="914400" lvl="1" indent="-36195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100"/>
              <a:buChar char="•"/>
              <a:defRPr sz="2100"/>
            </a:lvl2pPr>
            <a:lvl3pPr marL="1371600" lvl="2" indent="-3429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sz="1500"/>
            </a:lvl4pPr>
            <a:lvl5pPr marL="2286000" lvl="4" indent="-3175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90" name="Google Shape;90;p18" descr="ASMET"/>
          <p:cNvPicPr preferRelativeResize="0"/>
          <p:nvPr/>
        </p:nvPicPr>
        <p:blipFill rotWithShape="1">
          <a:blip r:embed="rId2">
            <a:alphaModFix/>
          </a:blip>
          <a:srcRect r="56532"/>
          <a:stretch/>
        </p:blipFill>
        <p:spPr>
          <a:xfrm>
            <a:off x="170176" y="33733"/>
            <a:ext cx="592726" cy="451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solidFill>
          <a:schemeClr val="dk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/>
          <p:nvPr/>
        </p:nvSpPr>
        <p:spPr>
          <a:xfrm>
            <a:off x="795365" y="-6539"/>
            <a:ext cx="8348635" cy="485569"/>
          </a:xfrm>
          <a:prstGeom prst="rect">
            <a:avLst/>
          </a:prstGeom>
          <a:solidFill>
            <a:srgbClr val="D6D2C4">
              <a:alpha val="40000"/>
            </a:srgbClr>
          </a:solidFill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Tahoma"/>
              <a:buNone/>
            </a:pPr>
            <a:endParaRPr sz="700" b="1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93" name="Google Shape;93;p19"/>
          <p:cNvPicPr preferRelativeResize="0"/>
          <p:nvPr/>
        </p:nvPicPr>
        <p:blipFill rotWithShape="1">
          <a:blip r:embed="rId2">
            <a:alphaModFix/>
          </a:blip>
          <a:srcRect l="6413" t="28964" r="31087" b="35710"/>
          <a:stretch/>
        </p:blipFill>
        <p:spPr>
          <a:xfrm>
            <a:off x="0" y="-8203"/>
            <a:ext cx="9138683" cy="5165342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795366" y="1"/>
            <a:ext cx="8348634" cy="480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27000" bIns="270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>
            <a:off x="108790" y="854572"/>
            <a:ext cx="8720504" cy="3947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1pPr>
            <a:lvl2pPr marL="914400" lvl="1" indent="-36195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100"/>
              <a:buChar char="•"/>
              <a:defRPr sz="2100"/>
            </a:lvl2pPr>
            <a:lvl3pPr marL="1371600" lvl="2" indent="-3429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sz="1500"/>
            </a:lvl4pPr>
            <a:lvl5pPr marL="2286000" lvl="4" indent="-3175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96" name="Google Shape;96;p19" descr="ASMET"/>
          <p:cNvPicPr preferRelativeResize="0"/>
          <p:nvPr/>
        </p:nvPicPr>
        <p:blipFill rotWithShape="1">
          <a:blip r:embed="rId3">
            <a:alphaModFix/>
          </a:blip>
          <a:srcRect r="56532"/>
          <a:stretch/>
        </p:blipFill>
        <p:spPr>
          <a:xfrm>
            <a:off x="170176" y="33733"/>
            <a:ext cx="592726" cy="451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7_Title and Content">
  <p:cSld name="7_Title and Content">
    <p:bg>
      <p:bgPr>
        <a:solidFill>
          <a:schemeClr val="dk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/>
          <p:nvPr/>
        </p:nvSpPr>
        <p:spPr>
          <a:xfrm>
            <a:off x="235733" y="-1259958"/>
            <a:ext cx="8466617" cy="8466617"/>
          </a:xfrm>
          <a:prstGeom prst="rect">
            <a:avLst/>
          </a:prstGeom>
          <a:blipFill rotWithShape="1">
            <a:blip r:embed="rId2">
              <a:alphaModFix amt="30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Tahoma"/>
              <a:buNone/>
            </a:pPr>
            <a:endParaRPr sz="700" b="1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9" name="Google Shape;99;p20"/>
          <p:cNvSpPr/>
          <p:nvPr/>
        </p:nvSpPr>
        <p:spPr>
          <a:xfrm>
            <a:off x="807540" y="-2755"/>
            <a:ext cx="8336460" cy="485569"/>
          </a:xfrm>
          <a:prstGeom prst="rect">
            <a:avLst/>
          </a:prstGeom>
          <a:solidFill>
            <a:srgbClr val="00B2A9"/>
          </a:solidFill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Tahoma"/>
              <a:buNone/>
            </a:pPr>
            <a:endParaRPr sz="700" b="1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0" name="Google Shape;100;p20"/>
          <p:cNvSpPr txBox="1">
            <a:spLocks noGrp="1"/>
          </p:cNvSpPr>
          <p:nvPr>
            <p:ph type="title"/>
          </p:nvPr>
        </p:nvSpPr>
        <p:spPr>
          <a:xfrm>
            <a:off x="807540" y="1"/>
            <a:ext cx="8336460" cy="480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27000" bIns="270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body" idx="1"/>
          </p:nvPr>
        </p:nvSpPr>
        <p:spPr>
          <a:xfrm>
            <a:off x="108790" y="854572"/>
            <a:ext cx="8720504" cy="3947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1pPr>
            <a:lvl2pPr marL="914400" lvl="1" indent="-36195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100"/>
              <a:buChar char="•"/>
              <a:defRPr sz="2100"/>
            </a:lvl2pPr>
            <a:lvl3pPr marL="1371600" lvl="2" indent="-3429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sz="1500"/>
            </a:lvl4pPr>
            <a:lvl5pPr marL="2286000" lvl="4" indent="-3175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02" name="Google Shape;102;p20" descr="ASMET"/>
          <p:cNvPicPr preferRelativeResize="0"/>
          <p:nvPr/>
        </p:nvPicPr>
        <p:blipFill rotWithShape="1">
          <a:blip r:embed="rId3">
            <a:alphaModFix/>
          </a:blip>
          <a:srcRect r="56532"/>
          <a:stretch/>
        </p:blipFill>
        <p:spPr>
          <a:xfrm>
            <a:off x="170176" y="33733"/>
            <a:ext cx="592726" cy="451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594359" y="3"/>
            <a:ext cx="8549641" cy="450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27000" bIns="270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108790" y="854572"/>
            <a:ext cx="8720504" cy="3947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43815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4191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93700" algn="l" rtl="0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683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28600" algn="l" rtl="0">
              <a:spcBef>
                <a:spcPts val="400"/>
              </a:spcBef>
              <a:spcAft>
                <a:spcPts val="0"/>
              </a:spcAft>
              <a:buSzPts val="1100"/>
              <a:buNone/>
              <a:defRPr sz="2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SzPts val="1100"/>
              <a:buNone/>
              <a:defRPr sz="2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SzPts val="1100"/>
              <a:buNone/>
              <a:defRPr sz="2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0"/>
              </a:spcAft>
              <a:buSzPts val="1100"/>
              <a:buNone/>
              <a:defRPr sz="2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cxnSp>
        <p:nvCxnSpPr>
          <p:cNvPr id="53" name="Google Shape;53;p13"/>
          <p:cNvCxnSpPr/>
          <p:nvPr/>
        </p:nvCxnSpPr>
        <p:spPr>
          <a:xfrm>
            <a:off x="108790" y="479030"/>
            <a:ext cx="9035210" cy="0"/>
          </a:xfrm>
          <a:prstGeom prst="straightConnector1">
            <a:avLst/>
          </a:prstGeom>
          <a:solidFill>
            <a:schemeClr val="lt2"/>
          </a:solidFill>
          <a:ln w="9525" cap="flat" cmpd="sng">
            <a:solidFill>
              <a:schemeClr val="dk2">
                <a:alpha val="2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4" name="Google Shape;54;p13" title="[DM_E_CONFID]"/>
          <p:cNvSpPr/>
          <p:nvPr/>
        </p:nvSpPr>
        <p:spPr>
          <a:xfrm>
            <a:off x="3432090" y="4986908"/>
            <a:ext cx="2335236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>
              <a:solidFill>
                <a:srgbClr val="00B5E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" name="Google Shape;55;p13" title="[DM_E_DOC_NO], v[DM_E_VER_NO], [DM_E_ISS_DATE]"/>
          <p:cNvSpPr/>
          <p:nvPr/>
        </p:nvSpPr>
        <p:spPr>
          <a:xfrm>
            <a:off x="120785" y="4986042"/>
            <a:ext cx="3471463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0" i="0" u="none" strike="noStrike" cap="none">
                <a:solidFill>
                  <a:srgbClr val="00B5E2"/>
                </a:solidFill>
                <a:latin typeface="Roboto"/>
                <a:ea typeface="Roboto"/>
                <a:cs typeface="Roboto"/>
                <a:sym typeface="Roboto"/>
              </a:rPr>
              <a:t>EUM/USC/VWG/22/1303823, v1 Draft, 4 May 2022</a:t>
            </a:r>
            <a:endParaRPr sz="800" b="0" i="0" u="none" strike="noStrike" cap="none">
              <a:solidFill>
                <a:srgbClr val="00B5E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8639513" y="4945190"/>
            <a:ext cx="456851" cy="197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 b="0" i="0" u="none" strike="noStrike" cap="none">
                <a:solidFill>
                  <a:srgbClr val="00B5E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8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" name="Google Shape;57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.eumetsat.in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user.eumetsat.int/resources/user-guides/eumet-view-user-guid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 title="[DM_DOCNAME]"/>
          <p:cNvSpPr txBox="1"/>
          <p:nvPr/>
        </p:nvSpPr>
        <p:spPr>
          <a:xfrm>
            <a:off x="121920" y="1535035"/>
            <a:ext cx="3983100" cy="1457576"/>
          </a:xfrm>
          <a:prstGeom prst="rect">
            <a:avLst/>
          </a:prstGeom>
          <a:solidFill>
            <a:srgbClr val="005E5C"/>
          </a:solidFill>
          <a:ln>
            <a:noFill/>
          </a:ln>
        </p:spPr>
        <p:txBody>
          <a:bodyPr spcFirstLastPara="1" wrap="square" lIns="216000" tIns="135000" rIns="216000" bIns="135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 i="0" u="none" strike="noStrike" cap="none" dirty="0">
                <a:solidFill>
                  <a:srgbClr val="95B7FF"/>
                </a:solidFill>
                <a:latin typeface="Trebuchet MS" panose="020B0603020202020204" pitchFamily="34" charset="0"/>
                <a:ea typeface="Garamond"/>
                <a:cs typeface="Garamond"/>
                <a:sym typeface="Garamond"/>
              </a:rPr>
              <a:t>EUMETView </a:t>
            </a:r>
            <a:endParaRPr sz="1100" dirty="0">
              <a:latin typeface="Trebuchet MS" panose="020B060302020202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i-FI" sz="1200" b="0" i="1" u="none" strike="noStrike" cap="none" dirty="0">
                <a:solidFill>
                  <a:schemeClr val="dk1"/>
                </a:solidFill>
                <a:latin typeface="Trebuchet MS" panose="020B0603020202020204" pitchFamily="34" charset="0"/>
                <a:ea typeface="Roboto"/>
                <a:cs typeface="Roboto"/>
                <a:sym typeface="Roboto"/>
              </a:rPr>
              <a:t>Vesa Nietosvaara</a:t>
            </a:r>
            <a:endParaRPr sz="1200" b="0" i="1" u="none" strike="noStrike" cap="none" dirty="0">
              <a:solidFill>
                <a:schemeClr val="dk1"/>
              </a:solidFill>
              <a:latin typeface="Trebuchet MS" panose="020B0603020202020204" pitchFamily="34" charset="0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1" u="none" strike="noStrike" cap="none" dirty="0">
                <a:solidFill>
                  <a:schemeClr val="dk1"/>
                </a:solidFill>
                <a:latin typeface="Trebuchet MS" panose="020B0603020202020204" pitchFamily="34" charset="0"/>
                <a:ea typeface="Roboto"/>
                <a:cs typeface="Roboto"/>
                <a:sym typeface="Roboto"/>
              </a:rPr>
              <a:t>EUMETSAT</a:t>
            </a:r>
            <a:endParaRPr sz="1100" dirty="0">
              <a:latin typeface="Trebuchet MS" panose="020B0603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1" u="none" strike="noStrike" cap="none" dirty="0">
              <a:solidFill>
                <a:schemeClr val="dk1"/>
              </a:solidFill>
              <a:latin typeface="Trebuchet MS" panose="020B0603020202020204" pitchFamily="34" charset="0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1" u="none" strike="noStrike" cap="none" dirty="0">
                <a:solidFill>
                  <a:srgbClr val="95B7FF"/>
                </a:solidFill>
                <a:latin typeface="Trebuchet MS" panose="020B0603020202020204" pitchFamily="34" charset="0"/>
                <a:ea typeface="Roboto Light"/>
                <a:cs typeface="Roboto Light"/>
                <a:sym typeface="Roboto Light"/>
              </a:rPr>
              <a:t>7</a:t>
            </a:r>
            <a:r>
              <a:rPr lang="en" sz="1200" b="1" i="1" u="none" strike="noStrike" cap="none" baseline="30000" dirty="0">
                <a:solidFill>
                  <a:srgbClr val="95B7FF"/>
                </a:solidFill>
                <a:latin typeface="Trebuchet MS" panose="020B0603020202020204" pitchFamily="34" charset="0"/>
                <a:ea typeface="Roboto Light"/>
                <a:cs typeface="Roboto Light"/>
                <a:sym typeface="Roboto Light"/>
              </a:rPr>
              <a:t>th</a:t>
            </a:r>
            <a:r>
              <a:rPr lang="en" sz="1200" b="1" i="1" u="none" strike="noStrike" cap="none" dirty="0">
                <a:solidFill>
                  <a:srgbClr val="95B7FF"/>
                </a:solidFill>
                <a:latin typeface="Trebuchet MS" panose="020B0603020202020204" pitchFamily="34" charset="0"/>
                <a:ea typeface="Roboto Light"/>
                <a:cs typeface="Roboto Light"/>
                <a:sym typeface="Roboto Light"/>
              </a:rPr>
              <a:t> May 2024</a:t>
            </a:r>
            <a:endParaRPr sz="1100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6BFBFA9-8766-184A-B499-0C269E5F1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EUMETView – your view to satellite images</a:t>
            </a:r>
            <a:endParaRPr lang="en-IE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6E00422-7DBE-64D7-BC22-B62D48A2A8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6871362-0F6B-F754-4741-45446A54C9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795"/>
          <a:stretch/>
        </p:blipFill>
        <p:spPr>
          <a:xfrm>
            <a:off x="-14669" y="658090"/>
            <a:ext cx="9158669" cy="44854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>
            <a:spLocks noGrp="1"/>
          </p:cNvSpPr>
          <p:nvPr>
            <p:ph type="title"/>
          </p:nvPr>
        </p:nvSpPr>
        <p:spPr>
          <a:xfrm>
            <a:off x="799424" y="1"/>
            <a:ext cx="8344577" cy="480059"/>
          </a:xfrm>
          <a:prstGeom prst="rect">
            <a:avLst/>
          </a:prstGeom>
          <a:solidFill>
            <a:srgbClr val="00B2A9"/>
          </a:solidFill>
          <a:ln>
            <a:noFill/>
          </a:ln>
        </p:spPr>
        <p:txBody>
          <a:bodyPr spcFirstLastPara="1" wrap="square" lIns="0" tIns="27000" rIns="27000" bIns="27000" anchor="ctr" anchorCtr="0">
            <a:normAutofit/>
          </a:bodyPr>
          <a:lstStyle/>
          <a:p>
            <a:pPr marL="1651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Trebuchet MS" panose="020B0603020202020204" pitchFamily="34" charset="0"/>
                <a:sym typeface="Dosis"/>
              </a:rPr>
              <a:t>How to ?</a:t>
            </a:r>
            <a:endParaRPr dirty="0">
              <a:latin typeface="Trebuchet MS" panose="020B0603020202020204" pitchFamily="34" charset="0"/>
            </a:endParaRPr>
          </a:p>
        </p:txBody>
      </p:sp>
      <p:sp>
        <p:nvSpPr>
          <p:cNvPr id="114" name="Google Shape;114;p22"/>
          <p:cNvSpPr txBox="1">
            <a:spLocks noGrp="1"/>
          </p:cNvSpPr>
          <p:nvPr>
            <p:ph type="body" idx="1"/>
          </p:nvPr>
        </p:nvSpPr>
        <p:spPr>
          <a:xfrm>
            <a:off x="4655682" y="889185"/>
            <a:ext cx="4290753" cy="4074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3810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entury Gothic"/>
              <a:buAutoNum type="arabicPeriod"/>
            </a:pPr>
            <a:r>
              <a:rPr lang="en-IE" sz="2100" dirty="0">
                <a:latin typeface="Trebuchet MS" panose="020B0603020202020204" pitchFamily="34" charset="0"/>
                <a:ea typeface="Garamond"/>
                <a:cs typeface="Garamond"/>
                <a:sym typeface="Garamond"/>
              </a:rPr>
              <a:t>Go to </a:t>
            </a:r>
            <a:r>
              <a:rPr lang="en-IE" sz="2100" dirty="0">
                <a:latin typeface="Trebuchet MS" panose="020B0603020202020204" pitchFamily="34" charset="0"/>
                <a:ea typeface="Garamond"/>
                <a:cs typeface="Garamond"/>
                <a:sym typeface="Garamond"/>
                <a:hlinkClick r:id="rId3"/>
              </a:rPr>
              <a:t>https</a:t>
            </a:r>
            <a:r>
              <a:rPr lang="en-GB" sz="2100" dirty="0">
                <a:latin typeface="Trebuchet MS" panose="020B0603020202020204" pitchFamily="34" charset="0"/>
                <a:ea typeface="Garamond"/>
                <a:cs typeface="Garamond"/>
                <a:sym typeface="Garamond"/>
                <a:hlinkClick r:id="rId3"/>
              </a:rPr>
              <a:t>://</a:t>
            </a:r>
            <a:r>
              <a:rPr lang="en-IE" sz="2100" dirty="0">
                <a:latin typeface="Trebuchet MS" panose="020B0603020202020204" pitchFamily="34" charset="0"/>
                <a:ea typeface="Garamond"/>
                <a:cs typeface="Garamond"/>
                <a:sym typeface="Garamond"/>
                <a:hlinkClick r:id="rId3"/>
              </a:rPr>
              <a:t>view.eumetsat.int</a:t>
            </a:r>
            <a:endParaRPr lang="en-IE" sz="2100" dirty="0">
              <a:latin typeface="Trebuchet MS" panose="020B0603020202020204" pitchFamily="34" charset="0"/>
              <a:ea typeface="Garamond"/>
              <a:cs typeface="Garamond"/>
              <a:sym typeface="Garamond"/>
            </a:endParaRPr>
          </a:p>
          <a:p>
            <a:pPr marL="3810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entury Gothic"/>
              <a:buAutoNum type="arabicPeriod"/>
            </a:pPr>
            <a:r>
              <a:rPr lang="en-IE" sz="2100" dirty="0">
                <a:latin typeface="Trebuchet MS" panose="020B0603020202020204" pitchFamily="34" charset="0"/>
                <a:ea typeface="Garamond"/>
                <a:cs typeface="Garamond"/>
                <a:sym typeface="Garamond"/>
              </a:rPr>
              <a:t>You are free to browse, search, and visualise all of the imagery in </a:t>
            </a:r>
            <a:r>
              <a:rPr lang="en-IE" sz="2100" dirty="0" err="1">
                <a:latin typeface="Trebuchet MS" panose="020B0603020202020204" pitchFamily="34" charset="0"/>
                <a:ea typeface="Garamond"/>
                <a:cs typeface="Garamond"/>
                <a:sym typeface="Garamond"/>
              </a:rPr>
              <a:t>EUMETView</a:t>
            </a:r>
            <a:r>
              <a:rPr lang="en-IE" sz="2100" dirty="0">
                <a:latin typeface="Trebuchet MS" panose="020B0603020202020204" pitchFamily="34" charset="0"/>
                <a:ea typeface="Garamond"/>
                <a:cs typeface="Garamond"/>
                <a:sym typeface="Garamond"/>
              </a:rPr>
              <a:t> without any registration. </a:t>
            </a:r>
          </a:p>
          <a:p>
            <a:pPr marL="3810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entury Gothic"/>
              <a:buAutoNum type="arabicPeriod"/>
            </a:pPr>
            <a:r>
              <a:rPr lang="en-IE" sz="2100" dirty="0">
                <a:latin typeface="Trebuchet MS" panose="020B0603020202020204" pitchFamily="34" charset="0"/>
                <a:ea typeface="Garamond"/>
                <a:cs typeface="Garamond"/>
                <a:sym typeface="Garamond"/>
              </a:rPr>
              <a:t>For more functions, you can create a login. </a:t>
            </a:r>
          </a:p>
          <a:p>
            <a:pPr marL="3810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entury Gothic"/>
              <a:buAutoNum type="arabicPeriod"/>
            </a:pPr>
            <a:r>
              <a:rPr lang="en-IE" sz="2100" dirty="0">
                <a:latin typeface="Trebuchet MS" panose="020B0603020202020204" pitchFamily="34" charset="0"/>
                <a:sym typeface="Garamond"/>
              </a:rPr>
              <a:t>User guide: </a:t>
            </a:r>
            <a:r>
              <a:rPr lang="en-IE" sz="2100" dirty="0">
                <a:latin typeface="Trebuchet MS" panose="020B0603020202020204" pitchFamily="34" charset="0"/>
                <a:sym typeface="Garamond"/>
                <a:hlinkClick r:id="rId4"/>
              </a:rPr>
              <a:t>https://user.eumetsat.int/resources/user-guides/eumet-view-user-guide</a:t>
            </a:r>
            <a:endParaRPr lang="en-IE" sz="2100" dirty="0">
              <a:latin typeface="Trebuchet MS" panose="020B0603020202020204" pitchFamily="34" charset="0"/>
              <a:sym typeface="Garamond"/>
            </a:endParaRPr>
          </a:p>
          <a:p>
            <a:pPr marL="635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</a:pPr>
            <a:endParaRPr lang="en-IE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854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rporate Template">
  <a:themeElements>
    <a:clrScheme name="EUMETSAT 2021 Colours">
      <a:dk1>
        <a:srgbClr val="FFFFFF"/>
      </a:dk1>
      <a:lt1>
        <a:srgbClr val="00205B"/>
      </a:lt1>
      <a:dk2>
        <a:srgbClr val="38484E"/>
      </a:dk2>
      <a:lt2>
        <a:srgbClr val="5B7F95"/>
      </a:lt2>
      <a:accent1>
        <a:srgbClr val="00B5E2"/>
      </a:accent1>
      <a:accent2>
        <a:srgbClr val="EAAA00"/>
      </a:accent2>
      <a:accent3>
        <a:srgbClr val="00B2A9"/>
      </a:accent3>
      <a:accent4>
        <a:srgbClr val="FE5000"/>
      </a:accent4>
      <a:accent5>
        <a:srgbClr val="7C7FAB"/>
      </a:accent5>
      <a:accent6>
        <a:srgbClr val="D6D2C4"/>
      </a:accent6>
      <a:hlink>
        <a:srgbClr val="C5B9AC"/>
      </a:hlink>
      <a:folHlink>
        <a:srgbClr val="968C8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E16B1E4CF7D741A75CF35C9EE064DF" ma:contentTypeVersion="18" ma:contentTypeDescription="Create a new document." ma:contentTypeScope="" ma:versionID="24200f8b090d9012b11444565313915e">
  <xsd:schema xmlns:xsd="http://www.w3.org/2001/XMLSchema" xmlns:xs="http://www.w3.org/2001/XMLSchema" xmlns:p="http://schemas.microsoft.com/office/2006/metadata/properties" xmlns:ns3="1e41b720-5404-4d66-b2a9-245407d2cd3e" xmlns:ns4="06b08dc2-c207-4fd2-bf87-8e5cf14a1749" targetNamespace="http://schemas.microsoft.com/office/2006/metadata/properties" ma:root="true" ma:fieldsID="e388b17bbab4edbbcc69e9a6a9df5203" ns3:_="" ns4:_="">
    <xsd:import namespace="1e41b720-5404-4d66-b2a9-245407d2cd3e"/>
    <xsd:import namespace="06b08dc2-c207-4fd2-bf87-8e5cf14a174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41b720-5404-4d66-b2a9-245407d2cd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b08dc2-c207-4fd2-bf87-8e5cf14a1749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e41b720-5404-4d66-b2a9-245407d2cd3e" xsi:nil="true"/>
  </documentManagement>
</p:properties>
</file>

<file path=customXml/itemProps1.xml><?xml version="1.0" encoding="utf-8"?>
<ds:datastoreItem xmlns:ds="http://schemas.openxmlformats.org/officeDocument/2006/customXml" ds:itemID="{B2559441-361C-48DE-A1A4-6695AEAC27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41b720-5404-4d66-b2a9-245407d2cd3e"/>
    <ds:schemaRef ds:uri="06b08dc2-c207-4fd2-bf87-8e5cf14a17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F012C2-BE7F-4842-B240-E06ED17AD90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5F4942-8815-4E75-ADD1-4B3C0202DC3C}">
  <ds:schemaRefs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1e41b720-5404-4d66-b2a9-245407d2cd3e"/>
    <ds:schemaRef ds:uri="http://schemas.microsoft.com/office/2006/metadata/properties"/>
    <ds:schemaRef ds:uri="http://purl.org/dc/terms/"/>
    <ds:schemaRef ds:uri="http://schemas.openxmlformats.org/package/2006/metadata/core-properties"/>
    <ds:schemaRef ds:uri="06b08dc2-c207-4fd2-bf87-8e5cf14a1749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1064</TotalTime>
  <Words>73</Words>
  <Application>Microsoft Office PowerPoint</Application>
  <PresentationFormat>On-screen Show (16:9)</PresentationFormat>
  <Paragraphs>12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Trebuchet MS</vt:lpstr>
      <vt:lpstr>Century Gothic</vt:lpstr>
      <vt:lpstr>Arial</vt:lpstr>
      <vt:lpstr>Dosis</vt:lpstr>
      <vt:lpstr>Roboto</vt:lpstr>
      <vt:lpstr>Tahoma</vt:lpstr>
      <vt:lpstr>Simple Light</vt:lpstr>
      <vt:lpstr>Corporate Template</vt:lpstr>
      <vt:lpstr>PowerPoint Presentation</vt:lpstr>
      <vt:lpstr>EUMETView – your view to satellite images</vt:lpstr>
      <vt:lpstr>How to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Scholastic Maloba</dc:creator>
  <cp:lastModifiedBy>Vesa Nietosvaara</cp:lastModifiedBy>
  <cp:revision>79</cp:revision>
  <dcterms:modified xsi:type="dcterms:W3CDTF">2024-05-07T08:43:48Z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0x01010099E16B1E4CF7D741A75CF35C9EE064DF</vt:lpwstr>
  </property>
</Properties>
</file>