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0F0C-FE30-904D-81A1-1F10544C780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6F8-29AD-5149-B6D3-31D619F74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08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0F0C-FE30-904D-81A1-1F10544C780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6F8-29AD-5149-B6D3-31D619F74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64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0F0C-FE30-904D-81A1-1F10544C780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6F8-29AD-5149-B6D3-31D619F74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113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0F0C-FE30-904D-81A1-1F10544C780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6F8-29AD-5149-B6D3-31D619F74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47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0F0C-FE30-904D-81A1-1F10544C780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6F8-29AD-5149-B6D3-31D619F74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034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0F0C-FE30-904D-81A1-1F10544C780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6F8-29AD-5149-B6D3-31D619F74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505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0F0C-FE30-904D-81A1-1F10544C780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6F8-29AD-5149-B6D3-31D619F74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00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0F0C-FE30-904D-81A1-1F10544C780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6F8-29AD-5149-B6D3-31D619F74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358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0F0C-FE30-904D-81A1-1F10544C780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6F8-29AD-5149-B6D3-31D619F74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376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0F0C-FE30-904D-81A1-1F10544C780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6F8-29AD-5149-B6D3-31D619F74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675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0F0C-FE30-904D-81A1-1F10544C780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6F8-29AD-5149-B6D3-31D619F74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62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B0F0C-FE30-904D-81A1-1F10544C780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F86F8-29AD-5149-B6D3-31D619F74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26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CrIS</a:t>
            </a:r>
            <a:r>
              <a:rPr lang="en-US" dirty="0" smtClean="0"/>
              <a:t> </a:t>
            </a:r>
            <a:r>
              <a:rPr lang="en-US" dirty="0" err="1" smtClean="0"/>
              <a:t>Obs</a:t>
            </a:r>
            <a:r>
              <a:rPr lang="en-US" dirty="0" smtClean="0"/>
              <a:t> of </a:t>
            </a:r>
            <a:r>
              <a:rPr lang="en-US" dirty="0" err="1" smtClean="0"/>
              <a:t>Calbuco</a:t>
            </a:r>
            <a:r>
              <a:rPr lang="en-US" dirty="0" smtClean="0"/>
              <a:t> </a:t>
            </a:r>
            <a:r>
              <a:rPr lang="en-US" smtClean="0"/>
              <a:t>volcano eruption </a:t>
            </a:r>
            <a:r>
              <a:rPr lang="en-US" dirty="0" smtClean="0"/>
              <a:t>on 4/23 @ 0509 UTC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8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13895"/>
            <a:ext cx="9043738" cy="632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9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13895"/>
            <a:ext cx="9043738" cy="632326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949158" y="2646947"/>
            <a:ext cx="788737" cy="441158"/>
          </a:xfrm>
          <a:prstGeom prst="straightConnector1">
            <a:avLst/>
          </a:prstGeom>
          <a:ln>
            <a:solidFill>
              <a:srgbClr val="FF00EF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4054" y="2404676"/>
            <a:ext cx="752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EF"/>
                </a:solidFill>
              </a:rPr>
              <a:t>volcano</a:t>
            </a:r>
            <a:endParaRPr lang="en-US" sz="1400" dirty="0">
              <a:solidFill>
                <a:srgbClr val="FF00E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24396" y="1930405"/>
            <a:ext cx="1054769" cy="794084"/>
          </a:xfrm>
          <a:prstGeom prst="straightConnector1">
            <a:avLst/>
          </a:prstGeom>
          <a:ln>
            <a:solidFill>
              <a:srgbClr val="FF00EF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09715" y="1606587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EF"/>
                </a:solidFill>
              </a:rPr>
              <a:t>a</a:t>
            </a:r>
            <a:r>
              <a:rPr lang="en-US" sz="1400" dirty="0" smtClean="0">
                <a:solidFill>
                  <a:srgbClr val="FF00EF"/>
                </a:solidFill>
              </a:rPr>
              <a:t>sh plume</a:t>
            </a:r>
            <a:endParaRPr lang="en-US" sz="1400" dirty="0">
              <a:solidFill>
                <a:srgbClr val="FF00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1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15565"/>
            <a:ext cx="9043737" cy="632159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949158" y="2646947"/>
            <a:ext cx="788737" cy="441158"/>
          </a:xfrm>
          <a:prstGeom prst="straightConnector1">
            <a:avLst/>
          </a:prstGeom>
          <a:ln>
            <a:solidFill>
              <a:srgbClr val="FF00EF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4054" y="2404676"/>
            <a:ext cx="752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EF"/>
                </a:solidFill>
              </a:rPr>
              <a:t>volcano</a:t>
            </a:r>
            <a:endParaRPr lang="en-US" sz="1400" dirty="0">
              <a:solidFill>
                <a:srgbClr val="FF00E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24396" y="1930405"/>
            <a:ext cx="1054769" cy="794084"/>
          </a:xfrm>
          <a:prstGeom prst="straightConnector1">
            <a:avLst/>
          </a:prstGeom>
          <a:ln>
            <a:solidFill>
              <a:srgbClr val="FF00EF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09715" y="1606587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EF"/>
                </a:solidFill>
              </a:rPr>
              <a:t>a</a:t>
            </a:r>
            <a:r>
              <a:rPr lang="en-US" sz="1400" dirty="0" smtClean="0">
                <a:solidFill>
                  <a:srgbClr val="FF00EF"/>
                </a:solidFill>
              </a:rPr>
              <a:t>sh plume</a:t>
            </a:r>
            <a:endParaRPr lang="en-US" sz="1400" dirty="0">
              <a:solidFill>
                <a:srgbClr val="FF00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8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117600"/>
            <a:ext cx="73152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spectra of plume north of eruption, ash and SO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23555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167048"/>
            <a:ext cx="73152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spectra of plume north of eruption, ash and SO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41405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0274"/>
            <a:ext cx="9144000" cy="5737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Also, IASI </a:t>
            </a:r>
            <a:r>
              <a:rPr lang="en-US" dirty="0" err="1" smtClean="0"/>
              <a:t>obs</a:t>
            </a:r>
            <a:r>
              <a:rPr lang="en-US" dirty="0" smtClean="0"/>
              <a:t> at 0235 UTC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83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113576"/>
            <a:ext cx="73152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spectra of plume north of eruption, ash and SO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4919578" y="1624263"/>
            <a:ext cx="701843" cy="428457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96241" y="1644321"/>
            <a:ext cx="559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CrIS</a:t>
            </a:r>
            <a:endParaRPr lang="en-US" b="1" dirty="0"/>
          </a:p>
          <a:p>
            <a:pPr algn="ctr"/>
            <a:r>
              <a:rPr lang="en-US" b="1" dirty="0" smtClean="0"/>
              <a:t>gap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7154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AVHRR IR Difference &amp; IASI</a:t>
            </a:r>
            <a:endParaRPr lang="en-GB" dirty="0"/>
          </a:p>
        </p:txBody>
      </p:sp>
      <p:pic>
        <p:nvPicPr>
          <p:cNvPr id="4" name="Content Placeholder 3" descr="calbuco_iasi_avhr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1803"/>
            <a:ext cx="8229600" cy="4322756"/>
          </a:xfrm>
        </p:spPr>
      </p:pic>
      <p:sp>
        <p:nvSpPr>
          <p:cNvPr id="5" name="TextBox 4"/>
          <p:cNvSpPr txBox="1"/>
          <p:nvPr/>
        </p:nvSpPr>
        <p:spPr>
          <a:xfrm>
            <a:off x="3110523" y="6145796"/>
            <a:ext cx="25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23 April 2015, 13:51 UTC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70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CrIS Obs of Calbuco volcano eruption on 4/23 @ 0509 UTC</vt:lpstr>
      <vt:lpstr>Slide 2</vt:lpstr>
      <vt:lpstr>Slide 3</vt:lpstr>
      <vt:lpstr>Slide 4</vt:lpstr>
      <vt:lpstr>Example spectra of plume north of eruption, ash and SO2</vt:lpstr>
      <vt:lpstr>Example spectra of plume north of eruption, ash and SO2</vt:lpstr>
      <vt:lpstr>Also, IASI obs at 0235 UTC </vt:lpstr>
      <vt:lpstr>Example spectra of plume north of eruption, ash and SO2</vt:lpstr>
      <vt:lpstr>AVHRR IR Difference &amp; IASI</vt:lpstr>
    </vt:vector>
  </TitlesOfParts>
  <Company>Space Science and Engineering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 Obs of Calbuco volcanoe on 4/23 @ 0509 UTC</dc:title>
  <dc:creator>David Tobin</dc:creator>
  <cp:lastModifiedBy>Jochen Kerkmann</cp:lastModifiedBy>
  <cp:revision>8</cp:revision>
  <cp:lastPrinted>2015-04-24T20:40:08Z</cp:lastPrinted>
  <dcterms:created xsi:type="dcterms:W3CDTF">2015-04-24T20:16:48Z</dcterms:created>
  <dcterms:modified xsi:type="dcterms:W3CDTF">2015-05-05T15:40:58Z</dcterms:modified>
</cp:coreProperties>
</file>