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0"/>
  </p:notesMasterIdLst>
  <p:sldIdLst>
    <p:sldId id="260" r:id="rId2"/>
    <p:sldId id="263" r:id="rId3"/>
    <p:sldId id="262" r:id="rId4"/>
    <p:sldId id="264" r:id="rId5"/>
    <p:sldId id="261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5CA8-0CED-D74A-8855-9C2F0CCEDFDB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AB93A-EEE5-8946-9AC5-8430C088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CBB78EA4-001A-0C46-A403-72CED83ABAFC}" type="slidenum">
              <a:rPr lang="en-US" sz="1200" b="0">
                <a:solidFill>
                  <a:prstClr val="black"/>
                </a:solidFill>
              </a:rPr>
              <a:pPr/>
              <a:t>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514E76DD-B62D-0544-B3FE-6C1D98AD8E8F}" type="slidenum">
              <a:rPr lang="en-US" sz="1200" b="0">
                <a:solidFill>
                  <a:prstClr val="black"/>
                </a:solidFill>
              </a:rPr>
              <a:pPr/>
              <a:t>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A1B124A6-7102-234B-BA0A-C5A654791EC7}" type="slidenum">
              <a:rPr lang="en-US" sz="1200" b="0">
                <a:solidFill>
                  <a:prstClr val="black"/>
                </a:solidFill>
              </a:rPr>
              <a:pPr/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6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88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694113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05000"/>
            <a:ext cx="36957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0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1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06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1219200" y="6248400"/>
            <a:ext cx="7010400" cy="0"/>
          </a:xfrm>
          <a:prstGeom prst="line">
            <a:avLst/>
          </a:prstGeom>
          <a:noFill/>
          <a:ln w="5724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66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b="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542213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9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+mj-lt"/>
          <a:ea typeface="ＭＳ Ｐゴシック" charset="-128"/>
          <a:cs typeface="ＭＳ Ｐゴシック" charset="-128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  <a:ea typeface="ＭＳ Ｐゴシック" charset="-128"/>
          <a:cs typeface="ＭＳ Ｐゴシック" charset="-128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  <a:ea typeface="ＭＳ Ｐゴシック" charset="-128"/>
          <a:cs typeface="ＭＳ Ｐゴシック" charset="-128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  <a:ea typeface="ＭＳ Ｐゴシック" charset="-128"/>
          <a:cs typeface="ＭＳ Ｐゴシック" charset="-128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  <a:ea typeface="ＭＳ Ｐゴシック" charset="-128"/>
          <a:cs typeface="ＭＳ Ｐゴシック" charset="-128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000" i="1">
          <a:solidFill>
            <a:srgbClr val="66FF66"/>
          </a:solidFill>
          <a:latin typeface="Tahoma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9FF66"/>
        </a:buClr>
        <a:buSzPct val="110000"/>
        <a:buFont typeface="Monotype Sorts" charset="0"/>
        <a:buChar char="z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9FF66"/>
        </a:buClr>
        <a:buSzPct val="100000"/>
        <a:buFont typeface="Monotype Sorts" charset="0"/>
        <a:buChar char="y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 sz="2400">
          <a:solidFill>
            <a:srgbClr val="FFFFFF"/>
          </a:solidFill>
          <a:latin typeface="+mn-lt"/>
          <a:ea typeface="ＭＳ Ｐゴシック" charset="-128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 sz="2000">
          <a:solidFill>
            <a:srgbClr val="FFFFFF"/>
          </a:solidFill>
          <a:latin typeface="+mn-lt"/>
          <a:ea typeface="ＭＳ Ｐゴシック" charset="-128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ＭＳ Ｐゴシック" charset="-128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ＭＳ Ｐゴシック" charset="-128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ＭＳ Ｐゴシック" charset="-128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ＭＳ Ｐゴシック" charset="-128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8.png"/><Relationship Id="rId1" Type="http://schemas.microsoft.com/office/2007/relationships/media" Target="file://localhost/Users/ralf/Music/johnny_cash/johnny_cash_-_american_iv_the_man_comes_around/01_The_Man_Comes_Around.wav" TargetMode="External"/><Relationship Id="rId2" Type="http://schemas.openxmlformats.org/officeDocument/2006/relationships/audio" Target="file://localhost/Users/ralf/Music/johnny_cash/johnny_cash_-_american_iv_the_man_comes_around/01_The_Man_Comes_Around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smtClean="0"/>
              <a:t>Example: </a:t>
            </a:r>
            <a:r>
              <a:rPr lang="en-US" b="0" dirty="0" smtClean="0"/>
              <a:t>Infrared Atmospheric Sounding Interferometer</a:t>
            </a:r>
            <a:endParaRPr lang="en-US" b="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698500"/>
            <a:ext cx="8178800" cy="489364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On </a:t>
            </a:r>
            <a:r>
              <a:rPr lang="en-US" b="0" dirty="0" err="1" smtClean="0">
                <a:solidFill>
                  <a:srgbClr val="FFFFFF"/>
                </a:solidFill>
              </a:rPr>
              <a:t>Metop</a:t>
            </a: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Temperature and water vapor profiles available globally about once every 12hours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Michelson Interferometer</a:t>
            </a:r>
            <a:r>
              <a:rPr lang="en-US" b="0" dirty="0" smtClean="0">
                <a:solidFill>
                  <a:srgbClr val="FFFFFF"/>
                </a:solidFill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94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smtClean="0"/>
              <a:t>Example: </a:t>
            </a:r>
            <a:r>
              <a:rPr lang="en-US" b="0" dirty="0" smtClean="0"/>
              <a:t>IASI</a:t>
            </a:r>
            <a:endParaRPr lang="en-US" b="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39" y="1126564"/>
            <a:ext cx="6521359" cy="47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si_spec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8" y="155757"/>
            <a:ext cx="7823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smtClean="0"/>
              <a:t>Example: </a:t>
            </a:r>
            <a:r>
              <a:rPr lang="en-US" b="0" dirty="0" smtClean="0"/>
              <a:t>IASI</a:t>
            </a:r>
            <a:endParaRPr lang="en-US" b="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698500"/>
            <a:ext cx="8178800" cy="7110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Provides data since mid 2002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Temperature and water vapor profiles available globally about once every 12hours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Spatial resolution about 15 km horizontally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Accuracy T : ±1K @ dz=1km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Accuracy RH : ±10% @ dz=1km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Other, similar instruments out there. Data continuity high priority for NOAA and EUMETSAT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9156" name="Picture 4" descr="airs_sc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304925"/>
            <a:ext cx="549275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polar_orb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2921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177800" y="4356100"/>
            <a:ext cx="4216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2378 channels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3.7-15.4 micron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dL/L=1200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127500" y="3340100"/>
          <a:ext cx="889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889000" imgH="177800" progId="Equation.DSMT4">
                  <p:embed/>
                </p:oleObj>
              </mc:Choice>
              <mc:Fallback>
                <p:oleObj name="Equation" r:id="rId6" imgW="889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340100"/>
                        <a:ext cx="889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3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1203" name="Picture 6" descr="ABS_GOES8S_GIFTS_IASI_CO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0900"/>
            <a:ext cx="76200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8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3251" name="AIRS_Longwave_all_20Jul02_1920z.avi" descr="/Users/ralf/Music/johnny_cash/johnny_cash_-_american_iv_the_man_comes_around/01_The_Man_Comes_Around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041400"/>
            <a:ext cx="5765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36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ch">
  <a:themeElements>
    <a:clrScheme name="mat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tch">
      <a:majorFont>
        <a:latin typeface="Tahom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66FF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66FF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t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</TotalTime>
  <Words>141</Words>
  <Application>Microsoft Macintosh PowerPoint</Application>
  <PresentationFormat>On-screen Show (4:3)</PresentationFormat>
  <Paragraphs>122</Paragraphs>
  <Slides>8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match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6</cp:revision>
  <dcterms:created xsi:type="dcterms:W3CDTF">2012-06-12T09:19:36Z</dcterms:created>
  <dcterms:modified xsi:type="dcterms:W3CDTF">2013-06-11T06:57:41Z</dcterms:modified>
</cp:coreProperties>
</file>