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87" d="100"/>
          <a:sy n="87" d="100"/>
        </p:scale>
        <p:origin x="19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6634-2D34-2645-30EB-6EA95A971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9560E-E802-52E3-FBCC-E93802F67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D91B-3883-1A71-B52E-21FFFF9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C1C99-EE55-5503-3242-B605FDFB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079C2-AED3-A226-98C0-C3AC25CB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7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5442-21DA-C173-5A1E-4129EAFD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E2B39-0521-FC39-03DF-B2B1FCD84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2B71-780C-D4D4-5A01-87CD0405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B768-B417-E98C-282B-E0FF3CEB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8A4E-CC57-8C2D-CC4E-0974F1D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AFCDA4-D60F-BA64-85EC-B4EEDAF90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507AF-FD23-286C-FF1E-4933305ED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7A51-EA1A-D929-081A-2CA0C145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93ACF-011F-E715-7834-E0398901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4F9A-D585-30A7-889C-B6862C4C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920-BA98-F87B-5BB9-A24E625D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A006-03E0-A993-AA32-569C51338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7310-D445-F464-3445-FFEA43AA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7111-7AE3-6D09-F08C-F494B4DA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D0EDE-7C8B-38F2-80C9-70F426BD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6B4D-A8E5-F368-029F-4236F3D3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ECEC-F52E-7520-3E11-49EBBD58A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4F1A-28A3-A35F-06AF-4679F355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5CF38-CB8C-98FD-C1BE-BE3ABD7A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0AFF-176C-162A-0E94-6DB9A5C9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67CD-0C9F-78A9-019D-6F06B954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C807-F9C8-599A-136A-E57B2F7FB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D510D-B2A0-DED4-CBA9-B0B25535E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8F382-93B9-7344-2229-1B48D9F7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54AA6-A901-D0A8-AE46-8F1EE706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9DAB8-D1D2-4519-B5FD-49B26605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BC8-FCD3-CA3B-60BD-A593745D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E9452-353B-0F2D-4E25-35209A86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A7C04-025F-F008-490A-563F49230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F5616-3E7F-9935-DC79-4429476DD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64E6B-1CD1-45C1-01D2-90F5A093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54A5D-2117-4D75-1B9F-DF3816CF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2AB23-3012-D347-BB08-04258806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6C3F6-A771-86E1-100A-49A2BB57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641D-CBA2-B24B-4690-4367F132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4F763-B7FD-A51E-B030-EFE16434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70C5A-7929-C828-2E57-25B748A8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2A7A-4DB0-5F79-A20E-7BB6EF9F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90509-F5CA-B473-DA2B-AC56B17D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E3BFF-8A7A-BA4C-DFCF-D0739423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E079C-96A1-40AD-104F-2A017AEE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77DE-263F-7EB8-82D2-DB4AA947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CE16C-2548-07D5-A53D-9A1540C8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A0DCC-8D72-15F3-A6DF-A14F65F68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8154E-488C-BAC7-E286-80A0A6D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C90CA-D635-C856-1EA2-6CC32F21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B5BA-3963-7C66-1F69-74BB56FC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9F4A-2FB4-179F-16A1-24E5D37F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E0FF2-84B4-C986-260D-7A69137C7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279B8-83E2-9323-F930-1E8159ED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C8419-06D2-8090-7A86-12A5F4C2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7E815-888C-F073-3DCC-E35D407A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CA8E4-7E7A-C0D0-E184-E5B08E0F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EA9FA-1393-2312-5385-E6ED9AA4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EE69A-F31B-4ECD-A8BA-4F182E45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2F285-51A7-2442-F889-F01E0D5E4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9181-0957-404C-9B8E-220A1DF1F644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35A3-B7CB-A917-6070-8599487B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89DB8-F20B-C2BE-089A-8BE2417CE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8C80-1A1A-4847-A487-5ED1225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81D4-D3C5-9A0A-C3D4-0806184B0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MTG-S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64BEF-AB64-EFD7-C36E-309B169E3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Meteosat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Third Generation - Sounding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6A4EB-1F92-B1FB-A3E8-C31117348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0" y="353656"/>
            <a:ext cx="10489913" cy="59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61C1-475A-A582-C08E-22DF4AC1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83077"/>
            <a:ext cx="7772400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05D11D-36DB-0F0A-C152-C6FAC538EE71}"/>
              </a:ext>
            </a:extLst>
          </p:cNvPr>
          <p:cNvSpPr txBox="1"/>
          <p:nvPr/>
        </p:nvSpPr>
        <p:spPr>
          <a:xfrm>
            <a:off x="3050088" y="3247465"/>
            <a:ext cx="6100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sounding.trainhub.eumetsat.int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65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87B-E61C-D26C-6C39-A447D95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E896-43A3-BF08-4CC0-6C078A17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inherit"/>
              </a:rPr>
              <a:t>2nd flight unit of MTG, 1st of the “S” type.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inherit"/>
              </a:rPr>
              <a:t>Mission: operational meteorology. </a:t>
            </a:r>
            <a:br>
              <a:rPr lang="en-US" sz="2800" dirty="0">
                <a:effectLst/>
                <a:latin typeface="inherit"/>
              </a:rPr>
            </a:br>
            <a:r>
              <a:rPr lang="en-US" sz="2800" dirty="0">
                <a:effectLst/>
                <a:latin typeface="inherit"/>
              </a:rPr>
              <a:t>Instrument: </a:t>
            </a:r>
            <a:r>
              <a:rPr lang="en-US" sz="2800" b="1" dirty="0">
                <a:effectLst/>
                <a:latin typeface="inherit"/>
              </a:rPr>
              <a:t>IRS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inherit"/>
              </a:rPr>
              <a:t>Substantial contribution to atmospheric chemistry. </a:t>
            </a:r>
            <a:br>
              <a:rPr lang="en-US" sz="2800" dirty="0">
                <a:effectLst/>
                <a:latin typeface="inherit"/>
              </a:rPr>
            </a:br>
            <a:r>
              <a:rPr lang="en-US" sz="2800" dirty="0">
                <a:effectLst/>
                <a:latin typeface="inherit"/>
              </a:rPr>
              <a:t>Instrument:</a:t>
            </a:r>
            <a:r>
              <a:rPr lang="en-US" sz="2800" b="1" dirty="0">
                <a:effectLst/>
                <a:latin typeface="inherit"/>
              </a:rPr>
              <a:t> Sentine</a:t>
            </a:r>
            <a:r>
              <a:rPr lang="en-US" b="1" dirty="0">
                <a:latin typeface="inherit"/>
              </a:rPr>
              <a:t>l-4</a:t>
            </a:r>
            <a:endParaRPr lang="en-US" sz="2800" b="1" dirty="0"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inherit"/>
              </a:rPr>
              <a:t>Contribution to space weather monitoring. </a:t>
            </a:r>
            <a:br>
              <a:rPr lang="en-US" sz="2800" dirty="0">
                <a:effectLst/>
                <a:latin typeface="inherit"/>
              </a:rPr>
            </a:br>
            <a:r>
              <a:rPr lang="en-US" sz="2800" dirty="0">
                <a:effectLst/>
                <a:latin typeface="inherit"/>
              </a:rPr>
              <a:t>Instrument: </a:t>
            </a:r>
            <a:r>
              <a:rPr lang="en-US" sz="2800" b="1" dirty="0">
                <a:effectLst/>
                <a:latin typeface="inherit"/>
              </a:rPr>
              <a:t>RMU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0854-91E9-AABA-639A-F41FE7E2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MTG Orbit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08AB-FEA5-0827-59A9-4B95B8CF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Geostationary over 0/0</a:t>
            </a:r>
          </a:p>
        </p:txBody>
      </p:sp>
    </p:spTree>
    <p:extLst>
      <p:ext uri="{BB962C8B-B14F-4D97-AF65-F5344CB8AC3E}">
        <p14:creationId xmlns:p14="http://schemas.microsoft.com/office/powerpoint/2010/main" val="85005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49526E-0191-64F4-86F6-420DABBF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40874"/>
            <a:ext cx="7772400" cy="57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EE5E3-ABE0-4B67-8427-F2553461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89544"/>
            <a:ext cx="7772400" cy="48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83534-0AB9-3790-3608-81997956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61948"/>
            <a:ext cx="7772400" cy="57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DD469-18C9-C000-3C02-EB0EC303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9371"/>
            <a:ext cx="7772400" cy="64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705B49-8EB5-0FD4-7250-A3C0B0A0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2" y="230141"/>
            <a:ext cx="10977645" cy="59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8D822-0584-49CF-FAEB-3C9CEB67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09" y="194866"/>
            <a:ext cx="11401298" cy="61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65</Words>
  <Application>Microsoft Macintosh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inherit</vt:lpstr>
      <vt:lpstr>Office Theme</vt:lpstr>
      <vt:lpstr>MTG-S</vt:lpstr>
      <vt:lpstr>Mission</vt:lpstr>
      <vt:lpstr>MTG 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MTG-S</dc:title>
  <dc:creator>Bennartz, Ralf</dc:creator>
  <cp:lastModifiedBy>Bennartz, Ralf</cp:lastModifiedBy>
  <cp:revision>4</cp:revision>
  <dcterms:created xsi:type="dcterms:W3CDTF">2025-07-01T15:20:06Z</dcterms:created>
  <dcterms:modified xsi:type="dcterms:W3CDTF">2025-07-02T14:28:22Z</dcterms:modified>
</cp:coreProperties>
</file>