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Lst>
  <p:notesMasterIdLst>
    <p:notesMasterId r:id="rId31"/>
  </p:notesMasterIdLst>
  <p:sldIdLst>
    <p:sldId id="289" r:id="rId7"/>
    <p:sldId id="257" r:id="rId8"/>
    <p:sldId id="300" r:id="rId9"/>
    <p:sldId id="283" r:id="rId10"/>
    <p:sldId id="305" r:id="rId11"/>
    <p:sldId id="306" r:id="rId12"/>
    <p:sldId id="290" r:id="rId13"/>
    <p:sldId id="301" r:id="rId14"/>
    <p:sldId id="303" r:id="rId15"/>
    <p:sldId id="307" r:id="rId16"/>
    <p:sldId id="308" r:id="rId17"/>
    <p:sldId id="309" r:id="rId18"/>
    <p:sldId id="315" r:id="rId19"/>
    <p:sldId id="310" r:id="rId20"/>
    <p:sldId id="311" r:id="rId21"/>
    <p:sldId id="312" r:id="rId22"/>
    <p:sldId id="313" r:id="rId23"/>
    <p:sldId id="314" r:id="rId24"/>
    <p:sldId id="316" r:id="rId25"/>
    <p:sldId id="317" r:id="rId26"/>
    <p:sldId id="318" r:id="rId27"/>
    <p:sldId id="319" r:id="rId28"/>
    <p:sldId id="324" r:id="rId29"/>
    <p:sldId id="322" r:id="rId30"/>
  </p:sldIdLst>
  <p:sldSz cx="9144000" cy="6858000" type="screen4x3"/>
  <p:notesSz cx="6794500" cy="9906000"/>
  <p:defaultTextStyle>
    <a:defPPr>
      <a:defRPr lang="en-GB"/>
    </a:defPPr>
    <a:lvl1pPr algn="l" defTabSz="457200" rtl="0" fontAlgn="base">
      <a:spcBef>
        <a:spcPct val="0"/>
      </a:spcBef>
      <a:spcAft>
        <a:spcPct val="0"/>
      </a:spcAft>
      <a:defRPr kern="1200">
        <a:solidFill>
          <a:schemeClr val="bg1"/>
        </a:solidFill>
        <a:latin typeface="Arial" charset="0"/>
        <a:ea typeface="DejaVu Sans"/>
        <a:cs typeface="DejaVu Sans"/>
      </a:defRPr>
    </a:lvl1pPr>
    <a:lvl2pPr marL="457200" algn="l" defTabSz="457200" rtl="0" fontAlgn="base">
      <a:spcBef>
        <a:spcPct val="0"/>
      </a:spcBef>
      <a:spcAft>
        <a:spcPct val="0"/>
      </a:spcAft>
      <a:defRPr kern="1200">
        <a:solidFill>
          <a:schemeClr val="bg1"/>
        </a:solidFill>
        <a:latin typeface="Arial" charset="0"/>
        <a:ea typeface="DejaVu Sans"/>
        <a:cs typeface="DejaVu Sans"/>
      </a:defRPr>
    </a:lvl2pPr>
    <a:lvl3pPr marL="914400" algn="l" defTabSz="457200" rtl="0" fontAlgn="base">
      <a:spcBef>
        <a:spcPct val="0"/>
      </a:spcBef>
      <a:spcAft>
        <a:spcPct val="0"/>
      </a:spcAft>
      <a:defRPr kern="1200">
        <a:solidFill>
          <a:schemeClr val="bg1"/>
        </a:solidFill>
        <a:latin typeface="Arial" charset="0"/>
        <a:ea typeface="DejaVu Sans"/>
        <a:cs typeface="DejaVu Sans"/>
      </a:defRPr>
    </a:lvl3pPr>
    <a:lvl4pPr marL="1371600" algn="l" defTabSz="457200" rtl="0" fontAlgn="base">
      <a:spcBef>
        <a:spcPct val="0"/>
      </a:spcBef>
      <a:spcAft>
        <a:spcPct val="0"/>
      </a:spcAft>
      <a:defRPr kern="1200">
        <a:solidFill>
          <a:schemeClr val="bg1"/>
        </a:solidFill>
        <a:latin typeface="Arial" charset="0"/>
        <a:ea typeface="DejaVu Sans"/>
        <a:cs typeface="DejaVu Sans"/>
      </a:defRPr>
    </a:lvl4pPr>
    <a:lvl5pPr marL="1828800" algn="l" defTabSz="457200" rtl="0" fontAlgn="base">
      <a:spcBef>
        <a:spcPct val="0"/>
      </a:spcBef>
      <a:spcAft>
        <a:spcPct val="0"/>
      </a:spcAft>
      <a:defRPr kern="1200">
        <a:solidFill>
          <a:schemeClr val="bg1"/>
        </a:solidFill>
        <a:latin typeface="Arial" charset="0"/>
        <a:ea typeface="DejaVu Sans"/>
        <a:cs typeface="DejaVu Sans"/>
      </a:defRPr>
    </a:lvl5pPr>
    <a:lvl6pPr marL="2286000" algn="l" defTabSz="914400" rtl="0" eaLnBrk="1" latinLnBrk="0" hangingPunct="1">
      <a:defRPr kern="1200">
        <a:solidFill>
          <a:schemeClr val="bg1"/>
        </a:solidFill>
        <a:latin typeface="Arial" charset="0"/>
        <a:ea typeface="DejaVu Sans"/>
        <a:cs typeface="DejaVu Sans"/>
      </a:defRPr>
    </a:lvl6pPr>
    <a:lvl7pPr marL="2743200" algn="l" defTabSz="914400" rtl="0" eaLnBrk="1" latinLnBrk="0" hangingPunct="1">
      <a:defRPr kern="1200">
        <a:solidFill>
          <a:schemeClr val="bg1"/>
        </a:solidFill>
        <a:latin typeface="Arial" charset="0"/>
        <a:ea typeface="DejaVu Sans"/>
        <a:cs typeface="DejaVu Sans"/>
      </a:defRPr>
    </a:lvl7pPr>
    <a:lvl8pPr marL="3200400" algn="l" defTabSz="914400" rtl="0" eaLnBrk="1" latinLnBrk="0" hangingPunct="1">
      <a:defRPr kern="1200">
        <a:solidFill>
          <a:schemeClr val="bg1"/>
        </a:solidFill>
        <a:latin typeface="Arial" charset="0"/>
        <a:ea typeface="DejaVu Sans"/>
        <a:cs typeface="DejaVu Sans"/>
      </a:defRPr>
    </a:lvl8pPr>
    <a:lvl9pPr marL="3657600" algn="l" defTabSz="914400" rtl="0" eaLnBrk="1" latinLnBrk="0" hangingPunct="1">
      <a:defRPr kern="1200">
        <a:solidFill>
          <a:schemeClr val="bg1"/>
        </a:solidFill>
        <a:latin typeface="Arial" charset="0"/>
        <a:ea typeface="DejaVu Sans"/>
        <a:cs typeface="DejaVu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75" autoAdjust="0"/>
    <p:restoredTop sz="57000" autoAdjust="0"/>
  </p:normalViewPr>
  <p:slideViewPr>
    <p:cSldViewPr>
      <p:cViewPr varScale="1">
        <p:scale>
          <a:sx n="60" d="100"/>
          <a:sy n="60" d="100"/>
        </p:scale>
        <p:origin x="-1440"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3120"/>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AutoShape 1"/>
          <p:cNvSpPr>
            <a:spLocks noChangeArrowheads="1"/>
          </p:cNvSpPr>
          <p:nvPr/>
        </p:nvSpPr>
        <p:spPr bwMode="auto">
          <a:xfrm>
            <a:off x="0" y="0"/>
            <a:ext cx="6794500" cy="9906000"/>
          </a:xfrm>
          <a:prstGeom prst="roundRect">
            <a:avLst>
              <a:gd name="adj" fmla="val 23"/>
            </a:avLst>
          </a:prstGeom>
          <a:solidFill>
            <a:srgbClr val="FFFFFF"/>
          </a:solidFill>
          <a:ln w="9525">
            <a:noFill/>
            <a:round/>
            <a:headEnd/>
            <a:tailEnd/>
          </a:ln>
          <a:effectLst/>
        </p:spPr>
        <p:txBody>
          <a:bodyPr wrap="none" anchor="ctr"/>
          <a:lstStyle/>
          <a:p>
            <a:pPr eaLnBrk="0" hangingPunct="0">
              <a:buClr>
                <a:srgbClr val="000000"/>
              </a:buClr>
              <a:buSzPct val="100000"/>
              <a:buFont typeface="Arial" charset="0"/>
              <a:buNone/>
              <a:defRPr/>
            </a:pPr>
            <a:endParaRPr lang="nl-NL">
              <a:ea typeface="+mn-ea"/>
              <a:cs typeface="+mn-cs"/>
            </a:endParaRPr>
          </a:p>
        </p:txBody>
      </p:sp>
      <p:sp>
        <p:nvSpPr>
          <p:cNvPr id="7170" name="Rectangle 2"/>
          <p:cNvSpPr>
            <a:spLocks noGrp="1" noChangeArrowheads="1"/>
          </p:cNvSpPr>
          <p:nvPr>
            <p:ph type="hdr"/>
          </p:nvPr>
        </p:nvSpPr>
        <p:spPr bwMode="auto">
          <a:xfrm>
            <a:off x="0" y="0"/>
            <a:ext cx="2943225" cy="4937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0">
              <a:buClr>
                <a:srgbClr val="000000"/>
              </a:buClr>
              <a:buSzPct val="45000"/>
              <a:buFont typeface="Wingdings" charset="2"/>
              <a:buNone/>
              <a:tabLst>
                <a:tab pos="723900" algn="l"/>
                <a:tab pos="1447800" algn="l"/>
                <a:tab pos="2171700" algn="l"/>
                <a:tab pos="2895600" algn="l"/>
              </a:tabLst>
              <a:defRPr sz="1200">
                <a:solidFill>
                  <a:srgbClr val="000000"/>
                </a:solidFill>
                <a:latin typeface="Times New Roman" pitchFamily="16" charset="0"/>
                <a:ea typeface="DejaVu Sans" charset="0"/>
                <a:cs typeface="DejaVu Sans" charset="0"/>
              </a:defRPr>
            </a:lvl1pPr>
          </a:lstStyle>
          <a:p>
            <a:pPr>
              <a:defRPr/>
            </a:pPr>
            <a:endParaRPr lang="nl-NL"/>
          </a:p>
        </p:txBody>
      </p:sp>
      <p:sp>
        <p:nvSpPr>
          <p:cNvPr id="7171" name="Rectangle 3"/>
          <p:cNvSpPr>
            <a:spLocks noGrp="1" noChangeArrowheads="1"/>
          </p:cNvSpPr>
          <p:nvPr>
            <p:ph type="dt"/>
          </p:nvPr>
        </p:nvSpPr>
        <p:spPr bwMode="auto">
          <a:xfrm>
            <a:off x="3848100" y="0"/>
            <a:ext cx="2943225" cy="4937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0">
              <a:buClr>
                <a:srgbClr val="000000"/>
              </a:buClr>
              <a:buSzPct val="45000"/>
              <a:buFont typeface="Wingdings" charset="2"/>
              <a:buNone/>
              <a:tabLst>
                <a:tab pos="723900" algn="l"/>
                <a:tab pos="1447800" algn="l"/>
                <a:tab pos="2171700" algn="l"/>
                <a:tab pos="2895600" algn="l"/>
              </a:tabLst>
              <a:defRPr sz="1200">
                <a:solidFill>
                  <a:srgbClr val="000000"/>
                </a:solidFill>
                <a:latin typeface="Times New Roman" pitchFamily="16" charset="0"/>
                <a:ea typeface="DejaVu Sans" charset="0"/>
                <a:cs typeface="DejaVu Sans" charset="0"/>
              </a:defRPr>
            </a:lvl1pPr>
          </a:lstStyle>
          <a:p>
            <a:pPr>
              <a:defRPr/>
            </a:pPr>
            <a:endParaRPr lang="nl-NL"/>
          </a:p>
        </p:txBody>
      </p:sp>
      <p:sp>
        <p:nvSpPr>
          <p:cNvPr id="75781" name="Rectangle 4"/>
          <p:cNvSpPr>
            <a:spLocks noGrp="1" noRot="1" noChangeAspect="1" noChangeArrowheads="1"/>
          </p:cNvSpPr>
          <p:nvPr>
            <p:ph type="sldImg"/>
          </p:nvPr>
        </p:nvSpPr>
        <p:spPr bwMode="auto">
          <a:xfrm>
            <a:off x="920750" y="742950"/>
            <a:ext cx="4951413" cy="3713163"/>
          </a:xfrm>
          <a:prstGeom prst="rect">
            <a:avLst/>
          </a:prstGeom>
          <a:solidFill>
            <a:srgbClr val="FFFFFF"/>
          </a:solidFill>
          <a:ln w="9360">
            <a:solidFill>
              <a:srgbClr val="000000"/>
            </a:solidFill>
            <a:miter lim="800000"/>
            <a:headEnd/>
            <a:tailEnd/>
          </a:ln>
        </p:spPr>
      </p:sp>
      <p:sp>
        <p:nvSpPr>
          <p:cNvPr id="7173" name="Rectangle 5"/>
          <p:cNvSpPr>
            <a:spLocks noGrp="1" noChangeArrowheads="1"/>
          </p:cNvSpPr>
          <p:nvPr>
            <p:ph type="body"/>
          </p:nvPr>
        </p:nvSpPr>
        <p:spPr bwMode="auto">
          <a:xfrm>
            <a:off x="679450" y="4705350"/>
            <a:ext cx="5434013" cy="44561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nl-NL" noProof="0" smtClean="0"/>
          </a:p>
        </p:txBody>
      </p:sp>
      <p:sp>
        <p:nvSpPr>
          <p:cNvPr id="7174" name="Rectangle 6"/>
          <p:cNvSpPr>
            <a:spLocks noGrp="1" noChangeArrowheads="1"/>
          </p:cNvSpPr>
          <p:nvPr>
            <p:ph type="ftr"/>
          </p:nvPr>
        </p:nvSpPr>
        <p:spPr bwMode="auto">
          <a:xfrm>
            <a:off x="0" y="9409113"/>
            <a:ext cx="2943225" cy="4937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eaLnBrk="1" hangingPunct="0">
              <a:buClr>
                <a:srgbClr val="000000"/>
              </a:buClr>
              <a:buSzPct val="45000"/>
              <a:buFont typeface="Wingdings" charset="2"/>
              <a:buNone/>
              <a:tabLst>
                <a:tab pos="723900" algn="l"/>
                <a:tab pos="1447800" algn="l"/>
                <a:tab pos="2171700" algn="l"/>
                <a:tab pos="2895600" algn="l"/>
              </a:tabLst>
              <a:defRPr sz="1200">
                <a:solidFill>
                  <a:srgbClr val="000000"/>
                </a:solidFill>
                <a:latin typeface="Times New Roman" pitchFamily="16" charset="0"/>
                <a:ea typeface="DejaVu Sans" charset="0"/>
                <a:cs typeface="DejaVu Sans" charset="0"/>
              </a:defRPr>
            </a:lvl1pPr>
          </a:lstStyle>
          <a:p>
            <a:pPr>
              <a:defRPr/>
            </a:pPr>
            <a:endParaRPr lang="nl-NL"/>
          </a:p>
        </p:txBody>
      </p:sp>
      <p:sp>
        <p:nvSpPr>
          <p:cNvPr id="7175" name="Rectangle 7"/>
          <p:cNvSpPr>
            <a:spLocks noGrp="1" noChangeArrowheads="1"/>
          </p:cNvSpPr>
          <p:nvPr>
            <p:ph type="sldNum"/>
          </p:nvPr>
        </p:nvSpPr>
        <p:spPr bwMode="auto">
          <a:xfrm>
            <a:off x="3848100" y="9409113"/>
            <a:ext cx="2943225" cy="4937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hangingPunct="0">
              <a:buClr>
                <a:srgbClr val="000000"/>
              </a:buClr>
              <a:buSzPct val="45000"/>
              <a:buFont typeface="Wingdings" charset="2"/>
              <a:buNone/>
              <a:tabLst>
                <a:tab pos="723900" algn="l"/>
                <a:tab pos="1447800" algn="l"/>
                <a:tab pos="2171700" algn="l"/>
                <a:tab pos="2895600" algn="l"/>
              </a:tabLst>
              <a:defRPr sz="1200">
                <a:solidFill>
                  <a:srgbClr val="000000"/>
                </a:solidFill>
                <a:latin typeface="Times New Roman" pitchFamily="16" charset="0"/>
                <a:ea typeface="DejaVu Sans" charset="0"/>
                <a:cs typeface="DejaVu Sans" charset="0"/>
              </a:defRPr>
            </a:lvl1pPr>
          </a:lstStyle>
          <a:p>
            <a:pPr>
              <a:defRPr/>
            </a:pPr>
            <a:fld id="{73921EC7-6BF2-4C19-AC8B-ABA85F899F9E}" type="slidenum">
              <a:rPr lang="nl-NL"/>
              <a:pPr>
                <a:defRPr/>
              </a:pPr>
              <a:t>‹#›</a:t>
            </a:fld>
            <a:endParaRPr lang="nl-NL"/>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48100" y="9409113"/>
            <a:ext cx="2943225" cy="493712"/>
          </a:xfrm>
          <a:prstGeom prst="rect">
            <a:avLst/>
          </a:prstGeom>
          <a:noFill/>
          <a:ln w="9525">
            <a:noFill/>
            <a:round/>
            <a:headEnd/>
            <a:tailEnd/>
          </a:ln>
        </p:spPr>
        <p:txBody>
          <a:bodyPr lIns="90000" tIns="46800" rIns="90000" bIns="46800" anchor="b"/>
          <a:lstStyle/>
          <a:p>
            <a:pPr algn="r" hangingPunct="0">
              <a:buClr>
                <a:srgbClr val="000000"/>
              </a:buClr>
              <a:buSzPct val="45000"/>
              <a:buFont typeface="Wingdings" pitchFamily="2" charset="2"/>
              <a:buNone/>
              <a:tabLst>
                <a:tab pos="723900" algn="l"/>
                <a:tab pos="1447800" algn="l"/>
                <a:tab pos="2171700" algn="l"/>
                <a:tab pos="2895600" algn="l"/>
              </a:tabLst>
            </a:pPr>
            <a:fld id="{564DC987-67F4-453C-82DB-4799D1301285}" type="slidenum">
              <a:rPr lang="nl-NL" sz="1200">
                <a:solidFill>
                  <a:srgbClr val="000000"/>
                </a:solidFill>
                <a:latin typeface="Times New Roman" pitchFamily="18" charset="0"/>
              </a:rPr>
              <a:pPr algn="r" hangingPunct="0">
                <a:buClr>
                  <a:srgbClr val="000000"/>
                </a:buClr>
                <a:buSzPct val="45000"/>
                <a:buFont typeface="Wingdings" pitchFamily="2" charset="2"/>
                <a:buNone/>
                <a:tabLst>
                  <a:tab pos="723900" algn="l"/>
                  <a:tab pos="1447800" algn="l"/>
                  <a:tab pos="2171700" algn="l"/>
                  <a:tab pos="2895600" algn="l"/>
                </a:tabLst>
              </a:pPr>
              <a:t>1</a:t>
            </a:fld>
            <a:endParaRPr lang="nl-NL" sz="1200">
              <a:solidFill>
                <a:srgbClr val="000000"/>
              </a:solidFill>
              <a:latin typeface="Times New Roman" pitchFamily="18" charset="0"/>
            </a:endParaRPr>
          </a:p>
        </p:txBody>
      </p:sp>
      <p:sp>
        <p:nvSpPr>
          <p:cNvPr id="79875" name="Rectangle 1"/>
          <p:cNvSpPr>
            <a:spLocks noGrp="1" noRot="1" noChangeAspect="1" noChangeArrowheads="1" noTextEdit="1"/>
          </p:cNvSpPr>
          <p:nvPr>
            <p:ph type="sldImg"/>
          </p:nvPr>
        </p:nvSpPr>
        <p:spPr>
          <a:xfrm>
            <a:off x="922338" y="742950"/>
            <a:ext cx="4953000" cy="3714750"/>
          </a:xfrm>
          <a:ln/>
        </p:spPr>
      </p:sp>
      <p:sp>
        <p:nvSpPr>
          <p:cNvPr id="79876" name="Rectangle 2"/>
          <p:cNvSpPr>
            <a:spLocks noGrp="1" noChangeArrowheads="1"/>
          </p:cNvSpPr>
          <p:nvPr>
            <p:ph type="body" idx="1"/>
          </p:nvPr>
        </p:nvSpPr>
        <p:spPr>
          <a:xfrm>
            <a:off x="681038" y="4705350"/>
            <a:ext cx="5435600" cy="4457700"/>
          </a:xfrm>
          <a:noFill/>
          <a:ln/>
        </p:spPr>
        <p:txBody>
          <a:bodyPr wrap="none" anchor="ctr"/>
          <a:lstStyle/>
          <a:p>
            <a:endParaRPr lang="nl-NL"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48100" y="9409113"/>
            <a:ext cx="2943225" cy="493712"/>
          </a:xfrm>
          <a:prstGeom prst="rect">
            <a:avLst/>
          </a:prstGeom>
          <a:noFill/>
          <a:ln w="9525">
            <a:noFill/>
            <a:round/>
            <a:headEnd/>
            <a:tailEnd/>
          </a:ln>
        </p:spPr>
        <p:txBody>
          <a:bodyPr lIns="90000" tIns="46800" rIns="90000" bIns="46800" anchor="b"/>
          <a:lstStyle/>
          <a:p>
            <a:pPr algn="r" hangingPunct="0">
              <a:buClr>
                <a:srgbClr val="000000"/>
              </a:buClr>
              <a:buSzPct val="45000"/>
              <a:buFont typeface="Wingdings" pitchFamily="2" charset="2"/>
              <a:buNone/>
              <a:tabLst>
                <a:tab pos="723900" algn="l"/>
                <a:tab pos="1447800" algn="l"/>
                <a:tab pos="2171700" algn="l"/>
                <a:tab pos="2895600" algn="l"/>
              </a:tabLst>
            </a:pPr>
            <a:fld id="{E324E394-9E19-472A-A898-CBF786C1595E}" type="slidenum">
              <a:rPr lang="nl-NL" sz="1200">
                <a:solidFill>
                  <a:srgbClr val="000000"/>
                </a:solidFill>
                <a:latin typeface="Times New Roman" pitchFamily="18" charset="0"/>
              </a:rPr>
              <a:pPr algn="r" hangingPunct="0">
                <a:buClr>
                  <a:srgbClr val="000000"/>
                </a:buClr>
                <a:buSzPct val="45000"/>
                <a:buFont typeface="Wingdings" pitchFamily="2" charset="2"/>
                <a:buNone/>
                <a:tabLst>
                  <a:tab pos="723900" algn="l"/>
                  <a:tab pos="1447800" algn="l"/>
                  <a:tab pos="2171700" algn="l"/>
                  <a:tab pos="2895600" algn="l"/>
                </a:tabLst>
              </a:pPr>
              <a:t>10</a:t>
            </a:fld>
            <a:endParaRPr lang="nl-NL" sz="1200">
              <a:solidFill>
                <a:srgbClr val="000000"/>
              </a:solidFill>
              <a:latin typeface="Times New Roman" pitchFamily="18" charset="0"/>
            </a:endParaRPr>
          </a:p>
        </p:txBody>
      </p:sp>
      <p:sp>
        <p:nvSpPr>
          <p:cNvPr id="98307" name="Rectangle 1"/>
          <p:cNvSpPr>
            <a:spLocks noGrp="1" noRot="1" noChangeAspect="1" noChangeArrowheads="1" noTextEdit="1"/>
          </p:cNvSpPr>
          <p:nvPr>
            <p:ph type="sldImg"/>
          </p:nvPr>
        </p:nvSpPr>
        <p:spPr>
          <a:xfrm>
            <a:off x="920750" y="742950"/>
            <a:ext cx="4953000" cy="3714750"/>
          </a:xfrm>
          <a:ln/>
        </p:spPr>
      </p:sp>
      <p:sp>
        <p:nvSpPr>
          <p:cNvPr id="98308" name="Rectangle 2"/>
          <p:cNvSpPr>
            <a:spLocks noGrp="1" noChangeArrowheads="1"/>
          </p:cNvSpPr>
          <p:nvPr>
            <p:ph type="body" idx="1"/>
          </p:nvPr>
        </p:nvSpPr>
        <p:spPr>
          <a:xfrm>
            <a:off x="679450" y="4705350"/>
            <a:ext cx="5435600" cy="4457700"/>
          </a:xfrm>
          <a:noFill/>
          <a:ln/>
        </p:spPr>
        <p:txBody>
          <a:bodyPr wrap="none" anchor="ctr"/>
          <a:lstStyle/>
          <a:p>
            <a:r>
              <a:rPr lang="en-GB" smtClean="0">
                <a:latin typeface="Times New Roman" pitchFamily="18" charset="0"/>
              </a:rPr>
              <a:t>This is John van der Tol, some of you may know him. Some years ago he was responsible for the </a:t>
            </a:r>
          </a:p>
          <a:p>
            <a:r>
              <a:rPr lang="en-GB" smtClean="0">
                <a:latin typeface="Times New Roman" pitchFamily="18" charset="0"/>
              </a:rPr>
              <a:t>training for maritime forecasters for calamity situations.</a:t>
            </a:r>
          </a:p>
          <a:p>
            <a:endParaRPr lang="en-GB" smtClean="0">
              <a:latin typeface="Times New Roman" pitchFamily="18" charset="0"/>
            </a:endParaRPr>
          </a:p>
          <a:p>
            <a:r>
              <a:rPr lang="en-GB" smtClean="0">
                <a:latin typeface="Times New Roman" pitchFamily="18" charset="0"/>
              </a:rPr>
              <a:t>This is Jan Kroos from the Storm Surge and Warning Sevice He had to train many new people </a:t>
            </a:r>
          </a:p>
          <a:p>
            <a:r>
              <a:rPr lang="en-GB" smtClean="0">
                <a:latin typeface="Times New Roman" pitchFamily="18" charset="0"/>
              </a:rPr>
              <a:t>for their task. These people have completely different tasks during their daily life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jdelijke aanduiding voor dia-afbeelding 1"/>
          <p:cNvSpPr>
            <a:spLocks noGrp="1" noRot="1" noChangeAspect="1" noTextEdit="1"/>
          </p:cNvSpPr>
          <p:nvPr>
            <p:ph type="sldImg"/>
          </p:nvPr>
        </p:nvSpPr>
        <p:spPr>
          <a:ln/>
        </p:spPr>
      </p:sp>
      <p:sp>
        <p:nvSpPr>
          <p:cNvPr id="100354" name="Tijdelijke aanduiding voor notities 2"/>
          <p:cNvSpPr>
            <a:spLocks noGrp="1"/>
          </p:cNvSpPr>
          <p:nvPr>
            <p:ph type="body" idx="1"/>
          </p:nvPr>
        </p:nvSpPr>
        <p:spPr>
          <a:noFill/>
          <a:ln/>
        </p:spPr>
        <p:txBody>
          <a:bodyPr/>
          <a:lstStyle/>
          <a:p>
            <a:r>
              <a:rPr lang="en-GB" smtClean="0">
                <a:latin typeface="Times New Roman" pitchFamily="18" charset="0"/>
              </a:rPr>
              <a:t>The concept was a simulation exercise with the storm surge warning service group sitting in a room next to our maritime forecasters working on a simulation of an extreme high flood. The storm surge warning service had their own system they could use to play their historic data and we brought our own systems, which were a system they use in forecasting office and they could now use to make an estimation of the expected flood height and CAL module.</a:t>
            </a:r>
          </a:p>
          <a:p>
            <a:endParaRPr lang="nl-NL" smtClean="0">
              <a:latin typeface="Times New Roman" pitchFamily="18" charset="0"/>
            </a:endParaRPr>
          </a:p>
        </p:txBody>
      </p:sp>
      <p:sp>
        <p:nvSpPr>
          <p:cNvPr id="100355" name="Tijdelijke aanduiding voor dianummer 3"/>
          <p:cNvSpPr>
            <a:spLocks noGrp="1"/>
          </p:cNvSpPr>
          <p:nvPr>
            <p:ph type="sldNum" sz="quarter"/>
          </p:nvPr>
        </p:nvSpPr>
        <p:spPr>
          <a:noFill/>
        </p:spPr>
        <p:txBody>
          <a:bodyPr/>
          <a:lstStyle/>
          <a:p>
            <a:pPr>
              <a:buFont typeface="Wingdings" pitchFamily="2" charset="2"/>
              <a:buNone/>
            </a:pPr>
            <a:fld id="{6B723B68-0D35-4D2A-A226-3073FAADFD2D}" type="slidenum">
              <a:rPr lang="nl-NL" smtClean="0">
                <a:latin typeface="Times New Roman" pitchFamily="18" charset="0"/>
                <a:ea typeface="DejaVu Sans"/>
                <a:cs typeface="DejaVu Sans"/>
              </a:rPr>
              <a:pPr>
                <a:buFont typeface="Wingdings" pitchFamily="2" charset="2"/>
                <a:buNone/>
              </a:pPr>
              <a:t>11</a:t>
            </a:fld>
            <a:endParaRPr lang="nl-NL" smtClean="0">
              <a:latin typeface="Times New Roman" pitchFamily="18" charset="0"/>
              <a:ea typeface="DejaVu Sans"/>
              <a:cs typeface="DejaVu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48100" y="9409113"/>
            <a:ext cx="2943225" cy="493712"/>
          </a:xfrm>
          <a:prstGeom prst="rect">
            <a:avLst/>
          </a:prstGeom>
          <a:noFill/>
          <a:ln w="9525">
            <a:noFill/>
            <a:round/>
            <a:headEnd/>
            <a:tailEnd/>
          </a:ln>
        </p:spPr>
        <p:txBody>
          <a:bodyPr lIns="90000" tIns="46800" rIns="90000" bIns="46800" anchor="b"/>
          <a:lstStyle/>
          <a:p>
            <a:pPr algn="r" hangingPunct="0">
              <a:buClr>
                <a:srgbClr val="000000"/>
              </a:buClr>
              <a:buSzPct val="45000"/>
              <a:buFont typeface="Wingdings" pitchFamily="2" charset="2"/>
              <a:buNone/>
              <a:tabLst>
                <a:tab pos="723900" algn="l"/>
                <a:tab pos="1447800" algn="l"/>
                <a:tab pos="2171700" algn="l"/>
                <a:tab pos="2895600" algn="l"/>
              </a:tabLst>
            </a:pPr>
            <a:fld id="{CF14AFB3-B03D-4D67-83F9-FFEFCE1FDCFA}" type="slidenum">
              <a:rPr lang="nl-NL" sz="1200">
                <a:solidFill>
                  <a:srgbClr val="000000"/>
                </a:solidFill>
                <a:latin typeface="Times New Roman" pitchFamily="18" charset="0"/>
              </a:rPr>
              <a:pPr algn="r" hangingPunct="0">
                <a:buClr>
                  <a:srgbClr val="000000"/>
                </a:buClr>
                <a:buSzPct val="45000"/>
                <a:buFont typeface="Wingdings" pitchFamily="2" charset="2"/>
                <a:buNone/>
                <a:tabLst>
                  <a:tab pos="723900" algn="l"/>
                  <a:tab pos="1447800" algn="l"/>
                  <a:tab pos="2171700" algn="l"/>
                  <a:tab pos="2895600" algn="l"/>
                </a:tabLst>
              </a:pPr>
              <a:t>12</a:t>
            </a:fld>
            <a:endParaRPr lang="nl-NL" sz="1200">
              <a:solidFill>
                <a:srgbClr val="000000"/>
              </a:solidFill>
              <a:latin typeface="Times New Roman" pitchFamily="18" charset="0"/>
            </a:endParaRPr>
          </a:p>
        </p:txBody>
      </p:sp>
      <p:sp>
        <p:nvSpPr>
          <p:cNvPr id="102403" name="Rectangle 1"/>
          <p:cNvSpPr>
            <a:spLocks noGrp="1" noRot="1" noChangeAspect="1" noChangeArrowheads="1" noTextEdit="1"/>
          </p:cNvSpPr>
          <p:nvPr>
            <p:ph type="sldImg"/>
          </p:nvPr>
        </p:nvSpPr>
        <p:spPr>
          <a:xfrm>
            <a:off x="922338" y="742950"/>
            <a:ext cx="4953000" cy="3714750"/>
          </a:xfrm>
          <a:ln/>
        </p:spPr>
      </p:sp>
      <p:sp>
        <p:nvSpPr>
          <p:cNvPr id="102404" name="Rectangle 2"/>
          <p:cNvSpPr>
            <a:spLocks noGrp="1" noChangeArrowheads="1"/>
          </p:cNvSpPr>
          <p:nvPr>
            <p:ph type="body" idx="1"/>
          </p:nvPr>
        </p:nvSpPr>
        <p:spPr>
          <a:xfrm>
            <a:off x="681038" y="4705350"/>
            <a:ext cx="5435600" cy="4457700"/>
          </a:xfrm>
          <a:noFill/>
          <a:ln/>
        </p:spPr>
        <p:txBody>
          <a:bodyPr wrap="none" anchor="ctr"/>
          <a:lstStyle/>
          <a:p>
            <a:pPr marL="228600" indent="-228600">
              <a:buFont typeface="Times New Roman" pitchFamily="18" charset="0"/>
              <a:buAutoNum type="arabicParenR"/>
            </a:pPr>
            <a:r>
              <a:rPr lang="en-GB" smtClean="0">
                <a:latin typeface="Times New Roman" pitchFamily="18" charset="0"/>
              </a:rPr>
              <a:t>This is the first “simulator application made by Sjon. There were predefined time steps, which </a:t>
            </a:r>
          </a:p>
          <a:p>
            <a:pPr marL="228600" indent="-228600"/>
            <a:r>
              <a:rPr lang="en-GB" smtClean="0">
                <a:latin typeface="Times New Roman" pitchFamily="18" charset="0"/>
              </a:rPr>
              <a:t>were the times a new model information came.</a:t>
            </a:r>
          </a:p>
          <a:p>
            <a:pPr marL="228600" indent="-228600"/>
            <a:r>
              <a:rPr lang="en-GB" smtClean="0">
                <a:latin typeface="Times New Roman" pitchFamily="18" charset="0"/>
              </a:rPr>
              <a:t>2) At each time step we found the information of the newly arrived products, the procedures </a:t>
            </a:r>
          </a:p>
          <a:p>
            <a:pPr marL="228600" indent="-228600"/>
            <a:r>
              <a:rPr lang="en-GB" smtClean="0">
                <a:latin typeface="Times New Roman" pitchFamily="18" charset="0"/>
              </a:rPr>
              <a:t>which needed to be done around this time step and </a:t>
            </a:r>
          </a:p>
          <a:p>
            <a:pPr marL="228600" indent="-228600"/>
            <a:r>
              <a:rPr lang="en-GB" smtClean="0">
                <a:latin typeface="Times New Roman" pitchFamily="18" charset="0"/>
              </a:rPr>
              <a:t>3) We had a weather chart viewer with all needed meteorological information</a:t>
            </a:r>
          </a:p>
          <a:p>
            <a:pPr marL="228600" indent="-228600"/>
            <a:r>
              <a:rPr lang="en-GB" smtClean="0">
                <a:latin typeface="Times New Roman" pitchFamily="18" charset="0"/>
              </a:rPr>
              <a:t>4) For example click on a surface map.</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48100" y="9409113"/>
            <a:ext cx="2943225" cy="493712"/>
          </a:xfrm>
          <a:prstGeom prst="rect">
            <a:avLst/>
          </a:prstGeom>
          <a:noFill/>
          <a:ln w="9525">
            <a:noFill/>
            <a:round/>
            <a:headEnd/>
            <a:tailEnd/>
          </a:ln>
        </p:spPr>
        <p:txBody>
          <a:bodyPr lIns="90000" tIns="46800" rIns="90000" bIns="46800" anchor="b"/>
          <a:lstStyle/>
          <a:p>
            <a:pPr algn="r" hangingPunct="0">
              <a:buClr>
                <a:srgbClr val="000000"/>
              </a:buClr>
              <a:buSzPct val="45000"/>
              <a:buFont typeface="Wingdings" pitchFamily="2" charset="2"/>
              <a:buNone/>
              <a:tabLst>
                <a:tab pos="723900" algn="l"/>
                <a:tab pos="1447800" algn="l"/>
                <a:tab pos="2171700" algn="l"/>
                <a:tab pos="2895600" algn="l"/>
              </a:tabLst>
            </a:pPr>
            <a:fld id="{E6C50FBC-4AA7-4E9F-AC95-168E88F5EDF5}" type="slidenum">
              <a:rPr lang="nl-NL" sz="1200">
                <a:solidFill>
                  <a:srgbClr val="000000"/>
                </a:solidFill>
                <a:latin typeface="Times New Roman" pitchFamily="18" charset="0"/>
              </a:rPr>
              <a:pPr algn="r" hangingPunct="0">
                <a:buClr>
                  <a:srgbClr val="000000"/>
                </a:buClr>
                <a:buSzPct val="45000"/>
                <a:buFont typeface="Wingdings" pitchFamily="2" charset="2"/>
                <a:buNone/>
                <a:tabLst>
                  <a:tab pos="723900" algn="l"/>
                  <a:tab pos="1447800" algn="l"/>
                  <a:tab pos="2171700" algn="l"/>
                  <a:tab pos="2895600" algn="l"/>
                </a:tabLst>
              </a:pPr>
              <a:t>13</a:t>
            </a:fld>
            <a:endParaRPr lang="nl-NL" sz="1200">
              <a:solidFill>
                <a:srgbClr val="000000"/>
              </a:solidFill>
              <a:latin typeface="Times New Roman" pitchFamily="18" charset="0"/>
            </a:endParaRPr>
          </a:p>
        </p:txBody>
      </p:sp>
      <p:sp>
        <p:nvSpPr>
          <p:cNvPr id="104451" name="Rectangle 1"/>
          <p:cNvSpPr>
            <a:spLocks noGrp="1" noRot="1" noChangeAspect="1" noChangeArrowheads="1" noTextEdit="1"/>
          </p:cNvSpPr>
          <p:nvPr>
            <p:ph type="sldImg"/>
          </p:nvPr>
        </p:nvSpPr>
        <p:spPr>
          <a:xfrm>
            <a:off x="922338" y="742950"/>
            <a:ext cx="4953000" cy="3714750"/>
          </a:xfrm>
          <a:ln/>
        </p:spPr>
      </p:sp>
      <p:sp>
        <p:nvSpPr>
          <p:cNvPr id="104452" name="Rectangle 2"/>
          <p:cNvSpPr>
            <a:spLocks noGrp="1" noChangeArrowheads="1"/>
          </p:cNvSpPr>
          <p:nvPr>
            <p:ph type="body" idx="1"/>
          </p:nvPr>
        </p:nvSpPr>
        <p:spPr>
          <a:xfrm>
            <a:off x="681038" y="4705350"/>
            <a:ext cx="5435600" cy="4457700"/>
          </a:xfrm>
          <a:noFill/>
          <a:ln/>
        </p:spPr>
        <p:txBody>
          <a:bodyPr wrap="none" anchor="ctr"/>
          <a:lstStyle/>
          <a:p>
            <a:endParaRPr lang="nl-NL"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p:spPr>
        <p:txBody>
          <a:bodyPr/>
          <a:lstStyle/>
          <a:p>
            <a:endParaRPr lang="nl-NL"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spect="1" noChangeArrowheads="1" noTextEdit="1"/>
          </p:cNvSpPr>
          <p:nvPr>
            <p:ph type="sldImg"/>
          </p:nvPr>
        </p:nvSpPr>
        <p:spPr>
          <a:ln/>
        </p:spPr>
      </p:sp>
      <p:sp>
        <p:nvSpPr>
          <p:cNvPr id="108546" name="Rectangle 3"/>
          <p:cNvSpPr>
            <a:spLocks noGrp="1" noChangeArrowheads="1"/>
          </p:cNvSpPr>
          <p:nvPr>
            <p:ph type="body" idx="1"/>
          </p:nvPr>
        </p:nvSpPr>
        <p:spPr>
          <a:noFill/>
          <a:ln/>
        </p:spPr>
        <p:txBody>
          <a:bodyPr/>
          <a:lstStyle/>
          <a:p>
            <a:endParaRPr lang="nl-NL"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a:ln/>
        </p:spPr>
      </p:sp>
      <p:sp>
        <p:nvSpPr>
          <p:cNvPr id="110594" name="Rectangle 3"/>
          <p:cNvSpPr>
            <a:spLocks noGrp="1" noChangeArrowheads="1"/>
          </p:cNvSpPr>
          <p:nvPr>
            <p:ph type="body" idx="1"/>
          </p:nvPr>
        </p:nvSpPr>
        <p:spPr>
          <a:noFill/>
          <a:ln/>
        </p:spPr>
        <p:txBody>
          <a:bodyPr/>
          <a:lstStyle/>
          <a:p>
            <a:endParaRPr lang="nl-NL"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jdelijke aanduiding voor dia-afbeelding 1"/>
          <p:cNvSpPr>
            <a:spLocks noGrp="1" noRot="1" noChangeAspect="1" noTextEdit="1"/>
          </p:cNvSpPr>
          <p:nvPr>
            <p:ph type="sldImg"/>
          </p:nvPr>
        </p:nvSpPr>
        <p:spPr>
          <a:ln/>
        </p:spPr>
      </p:sp>
      <p:sp>
        <p:nvSpPr>
          <p:cNvPr id="112642" name="Tijdelijke aanduiding voor notities 2"/>
          <p:cNvSpPr>
            <a:spLocks noGrp="1"/>
          </p:cNvSpPr>
          <p:nvPr>
            <p:ph type="body" idx="1"/>
          </p:nvPr>
        </p:nvSpPr>
        <p:spPr>
          <a:noFill/>
          <a:ln/>
        </p:spPr>
        <p:txBody>
          <a:bodyPr/>
          <a:lstStyle/>
          <a:p>
            <a:r>
              <a:rPr lang="en-GB" smtClean="0">
                <a:latin typeface="Times New Roman" pitchFamily="18" charset="0"/>
              </a:rPr>
              <a:t>To repeat the concept: </a:t>
            </a:r>
          </a:p>
          <a:p>
            <a:r>
              <a:rPr lang="en-GB" smtClean="0">
                <a:latin typeface="Times New Roman" pitchFamily="18" charset="0"/>
              </a:rPr>
              <a:t>It was a simulation exercise with the storm surge warning service group sitting in a room next to our maritime forecasters working on a simulation of an extreme high flood. The storm surge warning service had their own system they could use to play their historic data and we brought our own systems, which were a system they use in forecasting office and they could now use to make an estimation of the expected flood height and simulation Meteorological Workstation.</a:t>
            </a:r>
          </a:p>
          <a:p>
            <a:endParaRPr lang="en-GB" smtClean="0">
              <a:latin typeface="Times New Roman" pitchFamily="18" charset="0"/>
            </a:endParaRPr>
          </a:p>
          <a:p>
            <a:r>
              <a:rPr lang="en-GB" smtClean="0">
                <a:latin typeface="Times New Roman" pitchFamily="18" charset="0"/>
              </a:rPr>
              <a:t>Here the link to the SVSD training! And Explain what the simulator is like and what we are able to do with this simulator….</a:t>
            </a:r>
          </a:p>
          <a:p>
            <a:endParaRPr lang="nl-NL" smtClean="0">
              <a:latin typeface="Times New Roman" pitchFamily="18" charset="0"/>
            </a:endParaRPr>
          </a:p>
        </p:txBody>
      </p:sp>
      <p:sp>
        <p:nvSpPr>
          <p:cNvPr id="112643" name="Tijdelijke aanduiding voor dianummer 3"/>
          <p:cNvSpPr txBox="1">
            <a:spLocks noGrp="1"/>
          </p:cNvSpPr>
          <p:nvPr/>
        </p:nvSpPr>
        <p:spPr bwMode="auto">
          <a:xfrm>
            <a:off x="3848100" y="9409113"/>
            <a:ext cx="2943225" cy="493712"/>
          </a:xfrm>
          <a:prstGeom prst="rect">
            <a:avLst/>
          </a:prstGeom>
          <a:noFill/>
          <a:ln w="9525">
            <a:noFill/>
            <a:round/>
            <a:headEnd/>
            <a:tailEnd/>
          </a:ln>
        </p:spPr>
        <p:txBody>
          <a:bodyPr lIns="90000" tIns="46800" rIns="90000" bIns="46800" anchor="b"/>
          <a:lstStyle/>
          <a:p>
            <a:pPr algn="r" hangingPunct="0">
              <a:buClr>
                <a:srgbClr val="000000"/>
              </a:buClr>
              <a:buSzPct val="45000"/>
              <a:buFont typeface="Wingdings" pitchFamily="2" charset="2"/>
              <a:buNone/>
              <a:tabLst>
                <a:tab pos="723900" algn="l"/>
                <a:tab pos="1447800" algn="l"/>
                <a:tab pos="2171700" algn="l"/>
                <a:tab pos="2895600" algn="l"/>
              </a:tabLst>
            </a:pPr>
            <a:fld id="{57951DA4-BF93-479D-9B37-574844B119C9}" type="slidenum">
              <a:rPr lang="nl-NL" sz="1200">
                <a:solidFill>
                  <a:srgbClr val="000000"/>
                </a:solidFill>
                <a:latin typeface="Times New Roman" pitchFamily="18" charset="0"/>
              </a:rPr>
              <a:pPr algn="r" hangingPunct="0">
                <a:buClr>
                  <a:srgbClr val="000000"/>
                </a:buClr>
                <a:buSzPct val="45000"/>
                <a:buFont typeface="Wingdings" pitchFamily="2" charset="2"/>
                <a:buNone/>
                <a:tabLst>
                  <a:tab pos="723900" algn="l"/>
                  <a:tab pos="1447800" algn="l"/>
                  <a:tab pos="2171700" algn="l"/>
                  <a:tab pos="2895600" algn="l"/>
                </a:tabLst>
              </a:pPr>
              <a:t>17</a:t>
            </a:fld>
            <a:endParaRPr lang="nl-NL" sz="1200">
              <a:solidFill>
                <a:srgbClr val="000000"/>
              </a:solidFill>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spect="1" noChangeArrowheads="1" noTextEdit="1"/>
          </p:cNvSpPr>
          <p:nvPr>
            <p:ph type="sldImg"/>
          </p:nvPr>
        </p:nvSpPr>
        <p:spPr>
          <a:ln/>
        </p:spPr>
      </p:sp>
      <p:sp>
        <p:nvSpPr>
          <p:cNvPr id="114690" name="Rectangle 3"/>
          <p:cNvSpPr>
            <a:spLocks noGrp="1" noChangeArrowheads="1"/>
          </p:cNvSpPr>
          <p:nvPr>
            <p:ph type="body" idx="1"/>
          </p:nvPr>
        </p:nvSpPr>
        <p:spPr>
          <a:noFill/>
          <a:ln/>
        </p:spPr>
        <p:txBody>
          <a:bodyPr/>
          <a:lstStyle/>
          <a:p>
            <a:endParaRPr lang="nl-NL"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jdelijke aanduiding voor dia-afbeelding 1"/>
          <p:cNvSpPr>
            <a:spLocks noGrp="1" noRot="1" noChangeAspect="1" noTextEdit="1"/>
          </p:cNvSpPr>
          <p:nvPr>
            <p:ph type="sldImg"/>
          </p:nvPr>
        </p:nvSpPr>
        <p:spPr>
          <a:ln/>
        </p:spPr>
      </p:sp>
      <p:sp>
        <p:nvSpPr>
          <p:cNvPr id="116738" name="Tijdelijke aanduiding voor notities 2"/>
          <p:cNvSpPr>
            <a:spLocks noGrp="1"/>
          </p:cNvSpPr>
          <p:nvPr>
            <p:ph type="body" idx="1"/>
          </p:nvPr>
        </p:nvSpPr>
        <p:spPr>
          <a:noFill/>
          <a:ln/>
        </p:spPr>
        <p:txBody>
          <a:bodyPr/>
          <a:lstStyle/>
          <a:p>
            <a:endParaRPr lang="nl-NL" smtClean="0">
              <a:latin typeface="Times New Roman" pitchFamily="18" charset="0"/>
            </a:endParaRPr>
          </a:p>
        </p:txBody>
      </p:sp>
      <p:sp>
        <p:nvSpPr>
          <p:cNvPr id="116739" name="Tijdelijke aanduiding voor dianummer 3"/>
          <p:cNvSpPr>
            <a:spLocks noGrp="1"/>
          </p:cNvSpPr>
          <p:nvPr>
            <p:ph type="sldNum" sz="quarter"/>
          </p:nvPr>
        </p:nvSpPr>
        <p:spPr>
          <a:noFill/>
        </p:spPr>
        <p:txBody>
          <a:bodyPr/>
          <a:lstStyle/>
          <a:p>
            <a:pPr>
              <a:buFont typeface="Wingdings" pitchFamily="2" charset="2"/>
              <a:buNone/>
            </a:pPr>
            <a:fld id="{6FFD4CC8-96BB-4196-828E-3CDC267486C5}" type="slidenum">
              <a:rPr lang="nl-NL" smtClean="0">
                <a:latin typeface="Times New Roman" pitchFamily="18" charset="0"/>
                <a:ea typeface="DejaVu Sans"/>
                <a:cs typeface="DejaVu Sans"/>
              </a:rPr>
              <a:pPr>
                <a:buFont typeface="Wingdings" pitchFamily="2" charset="2"/>
                <a:buNone/>
              </a:pPr>
              <a:t>19</a:t>
            </a:fld>
            <a:endParaRPr lang="nl-NL" smtClean="0">
              <a:latin typeface="Times New Roman" pitchFamily="18" charset="0"/>
              <a:ea typeface="DejaVu Sans"/>
              <a:cs typeface="DejaVu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7"/>
          <p:cNvSpPr>
            <a:spLocks noGrp="1" noChangeArrowheads="1"/>
          </p:cNvSpPr>
          <p:nvPr>
            <p:ph type="sldNum" sz="quarter"/>
          </p:nvPr>
        </p:nvSpPr>
        <p:spPr>
          <a:noFill/>
        </p:spPr>
        <p:txBody>
          <a:bodyPr/>
          <a:lstStyle/>
          <a:p>
            <a:pPr>
              <a:buFont typeface="Wingdings" pitchFamily="2" charset="2"/>
              <a:buNone/>
            </a:pPr>
            <a:fld id="{B4416306-AAF3-4E27-89AA-E7275456F831}" type="slidenum">
              <a:rPr lang="nl-NL" smtClean="0">
                <a:latin typeface="Times New Roman" pitchFamily="18" charset="0"/>
                <a:ea typeface="DejaVu Sans"/>
                <a:cs typeface="DejaVu Sans"/>
              </a:rPr>
              <a:pPr>
                <a:buFont typeface="Wingdings" pitchFamily="2" charset="2"/>
                <a:buNone/>
              </a:pPr>
              <a:t>2</a:t>
            </a:fld>
            <a:endParaRPr lang="nl-NL" smtClean="0">
              <a:latin typeface="Times New Roman" pitchFamily="18" charset="0"/>
              <a:ea typeface="DejaVu Sans"/>
              <a:cs typeface="DejaVu Sans"/>
            </a:endParaRPr>
          </a:p>
        </p:txBody>
      </p:sp>
      <p:sp>
        <p:nvSpPr>
          <p:cNvPr id="81923" name="Rectangle 1"/>
          <p:cNvSpPr>
            <a:spLocks noGrp="1" noRot="1" noChangeAspect="1" noChangeArrowheads="1" noTextEdit="1"/>
          </p:cNvSpPr>
          <p:nvPr>
            <p:ph type="sldImg"/>
          </p:nvPr>
        </p:nvSpPr>
        <p:spPr>
          <a:xfrm>
            <a:off x="920750" y="742950"/>
            <a:ext cx="4953000" cy="3714750"/>
          </a:xfrm>
          <a:ln/>
        </p:spPr>
      </p:sp>
      <p:sp>
        <p:nvSpPr>
          <p:cNvPr id="81924" name="Rectangle 2"/>
          <p:cNvSpPr>
            <a:spLocks noGrp="1" noChangeArrowheads="1"/>
          </p:cNvSpPr>
          <p:nvPr>
            <p:ph type="body" idx="1"/>
          </p:nvPr>
        </p:nvSpPr>
        <p:spPr>
          <a:xfrm>
            <a:off x="679450" y="4705350"/>
            <a:ext cx="5435600" cy="4457700"/>
          </a:xfrm>
          <a:noFill/>
          <a:ln/>
        </p:spPr>
        <p:txBody>
          <a:bodyPr wrap="none" anchor="ctr"/>
          <a:lstStyle/>
          <a:p>
            <a:r>
              <a:rPr lang="en-GB" smtClean="0">
                <a:latin typeface="Times New Roman" pitchFamily="18" charset="0"/>
              </a:rPr>
              <a:t>The questions:</a:t>
            </a:r>
          </a:p>
          <a:p>
            <a:pPr>
              <a:buFont typeface="Arial" charset="0"/>
              <a:buChar char="•"/>
            </a:pPr>
            <a:r>
              <a:rPr lang="en-GB" smtClean="0">
                <a:latin typeface="Times New Roman" pitchFamily="18" charset="0"/>
              </a:rPr>
              <a:t> How are you doing your training?</a:t>
            </a:r>
          </a:p>
          <a:p>
            <a:pPr>
              <a:buFont typeface="Arial" charset="0"/>
              <a:buChar char="•"/>
            </a:pPr>
            <a:r>
              <a:rPr lang="en-GB" smtClean="0">
                <a:latin typeface="Times New Roman" pitchFamily="18" charset="0"/>
              </a:rPr>
              <a:t> Why don’t you do it?</a:t>
            </a:r>
          </a:p>
          <a:p>
            <a:pPr>
              <a:buFont typeface="Arial" charset="0"/>
              <a:buChar char="•"/>
            </a:pPr>
            <a:r>
              <a:rPr lang="en-GB" smtClean="0">
                <a:latin typeface="Times New Roman" pitchFamily="18" charset="0"/>
              </a:rPr>
              <a:t> Is it important to give this type of training?</a:t>
            </a:r>
          </a:p>
          <a:p>
            <a:pPr>
              <a:buFont typeface="Arial" charset="0"/>
              <a:buChar char="•"/>
            </a:pPr>
            <a:r>
              <a:rPr lang="en-GB" smtClean="0">
                <a:latin typeface="Times New Roman" pitchFamily="18" charset="0"/>
              </a:rPr>
              <a:t> If it is important....then why aren’t you doing it?</a:t>
            </a:r>
          </a:p>
          <a:p>
            <a:pPr>
              <a:buFont typeface="Arial" charset="0"/>
              <a:buChar char="•"/>
            </a:pPr>
            <a:r>
              <a:rPr lang="en-GB" smtClean="0">
                <a:latin typeface="Times New Roman" pitchFamily="18" charset="0"/>
              </a:rPr>
              <a:t> What could be the consequences when it goes wrong?</a:t>
            </a:r>
          </a:p>
          <a:p>
            <a:pPr lvl="1">
              <a:buFont typeface="Arial" charset="0"/>
              <a:buNone/>
            </a:pPr>
            <a:r>
              <a:rPr lang="en-GB" smtClean="0">
                <a:latin typeface="Times New Roman" pitchFamily="18" charset="0"/>
              </a:rPr>
              <a:t>	- People could die</a:t>
            </a:r>
          </a:p>
          <a:p>
            <a:pPr lvl="1">
              <a:buFont typeface="Arial" charset="0"/>
              <a:buNone/>
            </a:pPr>
            <a:r>
              <a:rPr lang="en-GB" smtClean="0">
                <a:latin typeface="Times New Roman" pitchFamily="18" charset="0"/>
              </a:rPr>
              <a:t>	- Damage you institute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Rot="1" noChangeAspect="1" noChangeArrowheads="1" noTextEdit="1"/>
          </p:cNvSpPr>
          <p:nvPr>
            <p:ph type="sldImg"/>
          </p:nvPr>
        </p:nvSpPr>
        <p:spPr>
          <a:ln/>
        </p:spPr>
      </p:sp>
      <p:sp>
        <p:nvSpPr>
          <p:cNvPr id="118786" name="Rectangle 3"/>
          <p:cNvSpPr>
            <a:spLocks noGrp="1" noChangeArrowheads="1"/>
          </p:cNvSpPr>
          <p:nvPr>
            <p:ph type="body" idx="1"/>
          </p:nvPr>
        </p:nvSpPr>
        <p:spPr>
          <a:noFill/>
          <a:ln/>
        </p:spPr>
        <p:txBody>
          <a:bodyPr/>
          <a:lstStyle/>
          <a:p>
            <a:r>
              <a:rPr lang="en-GB" smtClean="0">
                <a:latin typeface="Times New Roman" pitchFamily="18" charset="0"/>
              </a:rPr>
              <a:t>The advantages we found of working this way: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jdelijke aanduiding voor dia-afbeelding 1"/>
          <p:cNvSpPr>
            <a:spLocks noGrp="1" noRot="1" noChangeAspect="1" noTextEdit="1"/>
          </p:cNvSpPr>
          <p:nvPr>
            <p:ph type="sldImg"/>
          </p:nvPr>
        </p:nvSpPr>
        <p:spPr>
          <a:ln/>
        </p:spPr>
      </p:sp>
      <p:sp>
        <p:nvSpPr>
          <p:cNvPr id="3" name="Tijdelijke aanduiding voor notities 2"/>
          <p:cNvSpPr>
            <a:spLocks noGrp="1"/>
          </p:cNvSpPr>
          <p:nvPr>
            <p:ph type="body" idx="1"/>
          </p:nvPr>
        </p:nvSpPr>
        <p:spPr/>
        <p:txBody>
          <a:bodyPr>
            <a:normAutofit/>
          </a:bodyPr>
          <a:lstStyle/>
          <a:p>
            <a:pPr marL="304800" indent="-304800">
              <a:buFont typeface="Arial" charset="0"/>
              <a:buAutoNum type="arabicPeriod"/>
              <a:defRPr/>
            </a:pPr>
            <a:r>
              <a:rPr lang="en-GB" dirty="0" smtClean="0"/>
              <a:t>customer and forecaster meet each other “face to face” instead of on the phone.</a:t>
            </a:r>
          </a:p>
          <a:p>
            <a:pPr marL="304800" indent="-304800">
              <a:buFont typeface="Arial" charset="0"/>
              <a:buAutoNum type="arabicPeriod"/>
              <a:defRPr/>
            </a:pPr>
            <a:r>
              <a:rPr lang="en-GB" dirty="0" smtClean="0"/>
              <a:t>forecaster gets a look in the kitchen of the customer and experiences what the customer is doing with his product.</a:t>
            </a:r>
          </a:p>
          <a:p>
            <a:pPr marL="304800" indent="-304800">
              <a:buFont typeface="Arial" charset="0"/>
              <a:buAutoNum type="arabicPeriod"/>
              <a:defRPr/>
            </a:pPr>
            <a:r>
              <a:rPr lang="en-GB" dirty="0" smtClean="0"/>
              <a:t>customer gets a look in KNMI’s kitchen and experiences how the forecast is made</a:t>
            </a:r>
          </a:p>
          <a:p>
            <a:pPr marL="304800" indent="-304800">
              <a:defRPr/>
            </a:pPr>
            <a:r>
              <a:rPr lang="en-GB" dirty="0" smtClean="0"/>
              <a:t>4. there is a possibility to discuss about how and why without time stress of a real situation</a:t>
            </a:r>
            <a:endParaRPr lang="nl-NL" dirty="0" smtClean="0"/>
          </a:p>
          <a:p>
            <a:pPr marL="304800" indent="-304800">
              <a:buFont typeface="Arial" charset="0"/>
              <a:buAutoNum type="arabicPeriod"/>
              <a:defRPr/>
            </a:pPr>
            <a:endParaRPr lang="en-GB" dirty="0" smtClean="0"/>
          </a:p>
          <a:p>
            <a:pPr>
              <a:defRPr/>
            </a:pPr>
            <a:endParaRPr lang="nl-NL" dirty="0"/>
          </a:p>
        </p:txBody>
      </p:sp>
      <p:sp>
        <p:nvSpPr>
          <p:cNvPr id="120835" name="Tijdelijke aanduiding voor dianummer 3"/>
          <p:cNvSpPr>
            <a:spLocks noGrp="1"/>
          </p:cNvSpPr>
          <p:nvPr>
            <p:ph type="sldNum" sz="quarter"/>
          </p:nvPr>
        </p:nvSpPr>
        <p:spPr>
          <a:noFill/>
        </p:spPr>
        <p:txBody>
          <a:bodyPr/>
          <a:lstStyle/>
          <a:p>
            <a:pPr>
              <a:buFont typeface="Wingdings" pitchFamily="2" charset="2"/>
              <a:buNone/>
            </a:pPr>
            <a:fld id="{1F8659E7-B929-44B2-860F-28F333EAC392}" type="slidenum">
              <a:rPr lang="nl-NL" smtClean="0">
                <a:latin typeface="Times New Roman" pitchFamily="18" charset="0"/>
                <a:ea typeface="DejaVu Sans"/>
                <a:cs typeface="DejaVu Sans"/>
              </a:rPr>
              <a:pPr>
                <a:buFont typeface="Wingdings" pitchFamily="2" charset="2"/>
                <a:buNone/>
              </a:pPr>
              <a:t>21</a:t>
            </a:fld>
            <a:endParaRPr lang="nl-NL" smtClean="0">
              <a:latin typeface="Times New Roman" pitchFamily="18" charset="0"/>
              <a:ea typeface="DejaVu Sans"/>
              <a:cs typeface="DejaVu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jdelijke aanduiding voor dia-afbeelding 1"/>
          <p:cNvSpPr>
            <a:spLocks noGrp="1" noRot="1" noChangeAspect="1" noTextEdit="1"/>
          </p:cNvSpPr>
          <p:nvPr>
            <p:ph type="sldImg"/>
          </p:nvPr>
        </p:nvSpPr>
        <p:spPr>
          <a:ln/>
        </p:spPr>
      </p:sp>
      <p:sp>
        <p:nvSpPr>
          <p:cNvPr id="122882" name="Tijdelijke aanduiding voor notities 2"/>
          <p:cNvSpPr>
            <a:spLocks noGrp="1"/>
          </p:cNvSpPr>
          <p:nvPr>
            <p:ph type="body" idx="1"/>
          </p:nvPr>
        </p:nvSpPr>
        <p:spPr>
          <a:noFill/>
          <a:ln/>
        </p:spPr>
        <p:txBody>
          <a:bodyPr/>
          <a:lstStyle/>
          <a:p>
            <a:pPr>
              <a:buFont typeface="Arial" charset="0"/>
              <a:buChar char="•"/>
            </a:pPr>
            <a:r>
              <a:rPr lang="en-GB" smtClean="0">
                <a:latin typeface="Times New Roman" pitchFamily="18" charset="0"/>
              </a:rPr>
              <a:t>Working with a Flash module is different than working with a MWS. Every forecaster has got his own working method and uses different products.</a:t>
            </a:r>
          </a:p>
          <a:p>
            <a:pPr>
              <a:buFont typeface="Arial" charset="0"/>
              <a:buChar char="•"/>
            </a:pPr>
            <a:r>
              <a:rPr lang="en-GB" smtClean="0">
                <a:latin typeface="Times New Roman" pitchFamily="18" charset="0"/>
              </a:rPr>
              <a:t>Some forecaster (mostly the new ones) feels a little overwhelmed by the start of the exercise. Keep in mind that the forecaster in reality has time to prepare on the shift to come. Build this into your exercise.</a:t>
            </a:r>
          </a:p>
          <a:p>
            <a:pPr>
              <a:buFont typeface="Arial" charset="0"/>
              <a:buChar char="•"/>
            </a:pPr>
            <a:r>
              <a:rPr lang="en-GB" smtClean="0">
                <a:latin typeface="Times New Roman" pitchFamily="18" charset="0"/>
              </a:rPr>
              <a:t>With the clock 3 times faster than usually and the forms empty time sometimes goes too fast to follow the emergency scenario in a proper way.</a:t>
            </a:r>
          </a:p>
          <a:p>
            <a:pPr>
              <a:buFont typeface="Arial" charset="0"/>
              <a:buChar char="•"/>
            </a:pPr>
            <a:r>
              <a:rPr lang="en-GB" smtClean="0">
                <a:latin typeface="Times New Roman" pitchFamily="18" charset="0"/>
              </a:rPr>
              <a:t>There is a danger that the focus will go more to the content o then to the advantages like the possibility of training procedures and contact with you customer (meeting each other and “the look in each other’s the kitchen”) are neglected.</a:t>
            </a:r>
          </a:p>
        </p:txBody>
      </p:sp>
      <p:sp>
        <p:nvSpPr>
          <p:cNvPr id="122883" name="Tijdelijke aanduiding voor dianummer 3"/>
          <p:cNvSpPr>
            <a:spLocks noGrp="1"/>
          </p:cNvSpPr>
          <p:nvPr>
            <p:ph type="sldNum" sz="quarter"/>
          </p:nvPr>
        </p:nvSpPr>
        <p:spPr>
          <a:noFill/>
        </p:spPr>
        <p:txBody>
          <a:bodyPr/>
          <a:lstStyle/>
          <a:p>
            <a:pPr>
              <a:buFont typeface="Wingdings" pitchFamily="2" charset="2"/>
              <a:buNone/>
            </a:pPr>
            <a:fld id="{3C2EA1EC-3297-4F16-A3D8-A17FA22F0D1B}" type="slidenum">
              <a:rPr lang="nl-NL" smtClean="0">
                <a:latin typeface="Times New Roman" pitchFamily="18" charset="0"/>
                <a:ea typeface="DejaVu Sans"/>
                <a:cs typeface="DejaVu Sans"/>
              </a:rPr>
              <a:pPr>
                <a:buFont typeface="Wingdings" pitchFamily="2" charset="2"/>
                <a:buNone/>
              </a:pPr>
              <a:t>22</a:t>
            </a:fld>
            <a:endParaRPr lang="nl-NL" smtClean="0">
              <a:latin typeface="Times New Roman" pitchFamily="18" charset="0"/>
              <a:ea typeface="DejaVu Sans"/>
              <a:cs typeface="DejaVu San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jdelijke aanduiding voor dia-afbeelding 1"/>
          <p:cNvSpPr>
            <a:spLocks noGrp="1" noRot="1" noChangeAspect="1" noTextEdit="1"/>
          </p:cNvSpPr>
          <p:nvPr>
            <p:ph type="sldImg"/>
          </p:nvPr>
        </p:nvSpPr>
        <p:spPr>
          <a:ln/>
        </p:spPr>
      </p:sp>
      <p:sp>
        <p:nvSpPr>
          <p:cNvPr id="124930" name="Tijdelijke aanduiding voor notities 2"/>
          <p:cNvSpPr>
            <a:spLocks noGrp="1"/>
          </p:cNvSpPr>
          <p:nvPr>
            <p:ph type="body" idx="1"/>
          </p:nvPr>
        </p:nvSpPr>
        <p:spPr>
          <a:noFill/>
          <a:ln/>
        </p:spPr>
        <p:txBody>
          <a:bodyPr/>
          <a:lstStyle/>
          <a:p>
            <a:pPr>
              <a:buFont typeface="Arial" charset="0"/>
              <a:buChar char="•"/>
            </a:pPr>
            <a:endParaRPr lang="nl-NL" smtClean="0">
              <a:latin typeface="Times New Roman" pitchFamily="18" charset="0"/>
            </a:endParaRPr>
          </a:p>
        </p:txBody>
      </p:sp>
      <p:sp>
        <p:nvSpPr>
          <p:cNvPr id="124931" name="Tijdelijke aanduiding voor dianummer 3"/>
          <p:cNvSpPr>
            <a:spLocks noGrp="1"/>
          </p:cNvSpPr>
          <p:nvPr>
            <p:ph type="sldNum" sz="quarter"/>
          </p:nvPr>
        </p:nvSpPr>
        <p:spPr>
          <a:noFill/>
        </p:spPr>
        <p:txBody>
          <a:bodyPr/>
          <a:lstStyle/>
          <a:p>
            <a:pPr>
              <a:buFont typeface="Wingdings" pitchFamily="2" charset="2"/>
              <a:buNone/>
            </a:pPr>
            <a:fld id="{93E9009A-2EDC-42ED-BDBD-4A617A32C0CB}" type="slidenum">
              <a:rPr lang="nl-NL" smtClean="0">
                <a:latin typeface="Times New Roman" pitchFamily="18" charset="0"/>
                <a:ea typeface="DejaVu Sans"/>
                <a:cs typeface="DejaVu Sans"/>
              </a:rPr>
              <a:pPr>
                <a:buFont typeface="Wingdings" pitchFamily="2" charset="2"/>
                <a:buNone/>
              </a:pPr>
              <a:t>23</a:t>
            </a:fld>
            <a:endParaRPr lang="nl-NL" smtClean="0">
              <a:latin typeface="Times New Roman" pitchFamily="18" charset="0"/>
              <a:ea typeface="DejaVu Sans"/>
              <a:cs typeface="DejaVu Sa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7"/>
          <p:cNvSpPr>
            <a:spLocks noGrp="1" noChangeArrowheads="1"/>
          </p:cNvSpPr>
          <p:nvPr>
            <p:ph type="sldNum" sz="quarter"/>
          </p:nvPr>
        </p:nvSpPr>
        <p:spPr>
          <a:noFill/>
        </p:spPr>
        <p:txBody>
          <a:bodyPr/>
          <a:lstStyle/>
          <a:p>
            <a:pPr>
              <a:buFont typeface="Wingdings" pitchFamily="2" charset="2"/>
              <a:buNone/>
            </a:pPr>
            <a:fld id="{7FA62AAF-0003-404F-83F7-D87F6C4DC1FD}" type="slidenum">
              <a:rPr lang="nl-NL" smtClean="0">
                <a:latin typeface="Times New Roman" pitchFamily="18" charset="0"/>
                <a:ea typeface="DejaVu Sans"/>
                <a:cs typeface="DejaVu Sans"/>
              </a:rPr>
              <a:pPr>
                <a:buFont typeface="Wingdings" pitchFamily="2" charset="2"/>
                <a:buNone/>
              </a:pPr>
              <a:t>24</a:t>
            </a:fld>
            <a:endParaRPr lang="nl-NL" smtClean="0">
              <a:latin typeface="Times New Roman" pitchFamily="18" charset="0"/>
              <a:ea typeface="DejaVu Sans"/>
              <a:cs typeface="DejaVu Sans"/>
            </a:endParaRPr>
          </a:p>
        </p:txBody>
      </p:sp>
      <p:sp>
        <p:nvSpPr>
          <p:cNvPr id="135171" name="Rectangle 1"/>
          <p:cNvSpPr>
            <a:spLocks noGrp="1" noRot="1" noChangeAspect="1" noChangeArrowheads="1" noTextEdit="1"/>
          </p:cNvSpPr>
          <p:nvPr>
            <p:ph type="sldImg"/>
          </p:nvPr>
        </p:nvSpPr>
        <p:spPr>
          <a:xfrm>
            <a:off x="920750" y="742950"/>
            <a:ext cx="4953000" cy="3714750"/>
          </a:xfrm>
          <a:ln/>
        </p:spPr>
      </p:sp>
      <p:sp>
        <p:nvSpPr>
          <p:cNvPr id="135172" name="Rectangle 2"/>
          <p:cNvSpPr>
            <a:spLocks noGrp="1" noChangeArrowheads="1"/>
          </p:cNvSpPr>
          <p:nvPr>
            <p:ph type="body" idx="1"/>
          </p:nvPr>
        </p:nvSpPr>
        <p:spPr>
          <a:xfrm>
            <a:off x="679450" y="4705350"/>
            <a:ext cx="5435600" cy="4457700"/>
          </a:xfrm>
          <a:noFill/>
          <a:ln/>
        </p:spPr>
        <p:txBody>
          <a:bodyPr wrap="none" anchor="ctr"/>
          <a:lstStyle/>
          <a:p>
            <a:endParaRPr lang="nl-NL"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p:nvPr>
        </p:nvSpPr>
        <p:spPr>
          <a:noFill/>
        </p:spPr>
        <p:txBody>
          <a:bodyPr/>
          <a:lstStyle/>
          <a:p>
            <a:pPr>
              <a:buFont typeface="Wingdings" pitchFamily="2" charset="2"/>
              <a:buNone/>
            </a:pPr>
            <a:fld id="{C14730F1-FC28-4E41-9AF3-521B9FC288C8}" type="slidenum">
              <a:rPr lang="nl-NL" smtClean="0">
                <a:latin typeface="Times New Roman" pitchFamily="18" charset="0"/>
                <a:ea typeface="DejaVu Sans"/>
                <a:cs typeface="DejaVu Sans"/>
              </a:rPr>
              <a:pPr>
                <a:buFont typeface="Wingdings" pitchFamily="2" charset="2"/>
                <a:buNone/>
              </a:pPr>
              <a:t>3</a:t>
            </a:fld>
            <a:endParaRPr lang="nl-NL" smtClean="0">
              <a:latin typeface="Times New Roman" pitchFamily="18" charset="0"/>
              <a:ea typeface="DejaVu Sans"/>
              <a:cs typeface="DejaVu Sans"/>
            </a:endParaRPr>
          </a:p>
        </p:txBody>
      </p:sp>
      <p:sp>
        <p:nvSpPr>
          <p:cNvPr id="83971" name="Rectangle 1"/>
          <p:cNvSpPr>
            <a:spLocks noGrp="1" noRot="1" noChangeAspect="1" noChangeArrowheads="1" noTextEdit="1"/>
          </p:cNvSpPr>
          <p:nvPr>
            <p:ph type="sldImg"/>
          </p:nvPr>
        </p:nvSpPr>
        <p:spPr>
          <a:xfrm>
            <a:off x="920750" y="742950"/>
            <a:ext cx="4953000" cy="3714750"/>
          </a:xfrm>
          <a:ln/>
        </p:spPr>
      </p:sp>
      <p:sp>
        <p:nvSpPr>
          <p:cNvPr id="83972" name="Rectangle 2"/>
          <p:cNvSpPr>
            <a:spLocks noGrp="1" noChangeArrowheads="1"/>
          </p:cNvSpPr>
          <p:nvPr>
            <p:ph type="body" idx="1"/>
          </p:nvPr>
        </p:nvSpPr>
        <p:spPr>
          <a:xfrm>
            <a:off x="679450" y="4705350"/>
            <a:ext cx="5435600" cy="4457700"/>
          </a:xfrm>
          <a:noFill/>
          <a:ln/>
        </p:spPr>
        <p:txBody>
          <a:bodyPr wrap="none" anchor="ctr"/>
          <a:lstStyle/>
          <a:p>
            <a:r>
              <a:rPr lang="en-GB" smtClean="0">
                <a:latin typeface="Times New Roman" pitchFamily="18" charset="0"/>
              </a:rPr>
              <a:t>Why did I start using the simulator in my training...</a:t>
            </a:r>
          </a:p>
          <a:p>
            <a:r>
              <a:rPr lang="en-GB" smtClean="0">
                <a:latin typeface="Times New Roman" pitchFamily="18" charset="0"/>
              </a:rPr>
              <a:t>Do you know a serious situation like a kid drowning and everyone is looking but doing nothing to help??? It looks like they are frozen.....</a:t>
            </a:r>
          </a:p>
          <a:p>
            <a:r>
              <a:rPr lang="en-GB" smtClean="0">
                <a:latin typeface="Times New Roman" pitchFamily="18" charset="0"/>
              </a:rPr>
              <a:t>That was why we started......</a:t>
            </a:r>
            <a:endParaRPr lang="nl-NL" smtClean="0">
              <a:latin typeface="Times New Roman" pitchFamily="18" charset="0"/>
            </a:endParaRPr>
          </a:p>
          <a:p>
            <a:endParaRPr lang="nl-NL"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jdelijke aanduiding voor dia-afbeelding 1"/>
          <p:cNvSpPr>
            <a:spLocks noGrp="1" noRot="1" noChangeAspect="1" noTextEdit="1"/>
          </p:cNvSpPr>
          <p:nvPr>
            <p:ph type="sldImg"/>
          </p:nvPr>
        </p:nvSpPr>
        <p:spPr>
          <a:ln/>
        </p:spPr>
      </p:sp>
      <p:sp>
        <p:nvSpPr>
          <p:cNvPr id="86018" name="Tijdelijke aanduiding voor notities 2"/>
          <p:cNvSpPr>
            <a:spLocks noGrp="1"/>
          </p:cNvSpPr>
          <p:nvPr>
            <p:ph type="body" idx="1"/>
          </p:nvPr>
        </p:nvSpPr>
        <p:spPr>
          <a:noFill/>
          <a:ln/>
        </p:spPr>
        <p:txBody>
          <a:bodyPr/>
          <a:lstStyle/>
          <a:p>
            <a:pPr marL="228600" indent="-228600">
              <a:buFont typeface="Arial" charset="0"/>
              <a:buNone/>
            </a:pPr>
            <a:r>
              <a:rPr lang="en-GB" smtClean="0">
                <a:latin typeface="Times New Roman" pitchFamily="18" charset="0"/>
              </a:rPr>
              <a:t>Why? The role of our forecasters have been and are changing.</a:t>
            </a:r>
          </a:p>
          <a:p>
            <a:pPr marL="228600" indent="-228600">
              <a:buFont typeface="Arial" charset="0"/>
              <a:buAutoNum type="arabicParenR"/>
            </a:pPr>
            <a:endParaRPr lang="en-GB" smtClean="0">
              <a:latin typeface="Times New Roman" pitchFamily="18" charset="0"/>
            </a:endParaRPr>
          </a:p>
          <a:p>
            <a:pPr marL="228600" indent="-228600">
              <a:buFont typeface="Arial" charset="0"/>
              <a:buAutoNum type="arabicParenR"/>
            </a:pPr>
            <a:r>
              <a:rPr lang="en-GB" smtClean="0">
                <a:latin typeface="Times New Roman" pitchFamily="18" charset="0"/>
              </a:rPr>
              <a:t>The tendency within the operational meteorology is that more and more forecast are being automated and less forecasters will be on shift</a:t>
            </a:r>
          </a:p>
          <a:p>
            <a:pPr marL="228600" indent="-228600">
              <a:buFont typeface="Arial" charset="0"/>
              <a:buNone/>
            </a:pPr>
            <a:r>
              <a:rPr lang="en-GB" smtClean="0">
                <a:latin typeface="Times New Roman" pitchFamily="18" charset="0"/>
              </a:rPr>
              <a:t>2) For our forecasters this means that they will work more often in weather dependent shifts and spend less time in forecasting office.</a:t>
            </a:r>
          </a:p>
          <a:p>
            <a:pPr marL="228600" indent="-228600">
              <a:buFont typeface="Arial" charset="0"/>
              <a:buNone/>
            </a:pPr>
            <a:r>
              <a:rPr lang="en-GB" smtClean="0">
                <a:latin typeface="Times New Roman" pitchFamily="18" charset="0"/>
              </a:rPr>
              <a:t>3) Luckily real serious situations are luckily very rare and when it happens often there will be a different forecaster on shift. This means a challenge for the forecaster to keep the operational knowledge updated.</a:t>
            </a:r>
          </a:p>
          <a:p>
            <a:pPr marL="228600" indent="-228600">
              <a:buFont typeface="Arial" charset="0"/>
              <a:buNone/>
            </a:pPr>
            <a:r>
              <a:rPr lang="en-GB" smtClean="0">
                <a:latin typeface="Times New Roman" pitchFamily="18" charset="0"/>
              </a:rPr>
              <a:t>4) Also models are getting better, which makes the forecaster more dependent on the model. For the forecaster it is important to know </a:t>
            </a:r>
            <a:r>
              <a:rPr lang="en-GB" b="1" smtClean="0">
                <a:latin typeface="Times New Roman" pitchFamily="18" charset="0"/>
              </a:rPr>
              <a:t>when</a:t>
            </a:r>
            <a:r>
              <a:rPr lang="en-GB" smtClean="0">
                <a:latin typeface="Times New Roman" pitchFamily="18" charset="0"/>
              </a:rPr>
              <a:t> and </a:t>
            </a:r>
            <a:r>
              <a:rPr lang="en-GB" b="1" smtClean="0">
                <a:latin typeface="Times New Roman" pitchFamily="18" charset="0"/>
              </a:rPr>
              <a:t>how</a:t>
            </a:r>
            <a:r>
              <a:rPr lang="en-GB" smtClean="0">
                <a:latin typeface="Times New Roman" pitchFamily="18" charset="0"/>
              </a:rPr>
              <a:t> they can </a:t>
            </a:r>
            <a:r>
              <a:rPr lang="en-GB" b="1" smtClean="0">
                <a:latin typeface="Times New Roman" pitchFamily="18" charset="0"/>
              </a:rPr>
              <a:t>add</a:t>
            </a:r>
            <a:r>
              <a:rPr lang="en-GB" smtClean="0">
                <a:latin typeface="Times New Roman" pitchFamily="18" charset="0"/>
              </a:rPr>
              <a:t> something to the model when they make their forecast for extreme situations. </a:t>
            </a:r>
          </a:p>
          <a:p>
            <a:pPr marL="228600" indent="-228600">
              <a:buFont typeface="Arial" charset="0"/>
              <a:buNone/>
            </a:pPr>
            <a:r>
              <a:rPr lang="en-GB" smtClean="0">
                <a:latin typeface="Times New Roman" pitchFamily="18" charset="0"/>
              </a:rPr>
              <a:t>5) Next to the objective site of serious situations we have a subjective site, like the human factor, psychology in the decision process and the opinion of the outside world, are getting more important. And this is something the forecaster has to learn how to deal with....otherwise it will cause stress...</a:t>
            </a:r>
          </a:p>
          <a:p>
            <a:pPr marL="228600" indent="-228600">
              <a:buFont typeface="Arial" charset="0"/>
              <a:buNone/>
            </a:pPr>
            <a:endParaRPr lang="en-GB" smtClean="0">
              <a:latin typeface="Times New Roman" pitchFamily="18" charset="0"/>
            </a:endParaRPr>
          </a:p>
          <a:p>
            <a:pPr marL="228600" indent="-228600">
              <a:buFont typeface="Arial" charset="0"/>
              <a:buNone/>
            </a:pPr>
            <a:endParaRPr lang="en-GB" smtClean="0">
              <a:latin typeface="Times New Roman" pitchFamily="18" charset="0"/>
            </a:endParaRPr>
          </a:p>
          <a:p>
            <a:pPr marL="228600" indent="-228600"/>
            <a:endParaRPr lang="nl-NL" smtClean="0">
              <a:latin typeface="Times New Roman" pitchFamily="18" charset="0"/>
            </a:endParaRPr>
          </a:p>
        </p:txBody>
      </p:sp>
      <p:sp>
        <p:nvSpPr>
          <p:cNvPr id="86019" name="Tijdelijke aanduiding voor dianummer 3"/>
          <p:cNvSpPr>
            <a:spLocks noGrp="1"/>
          </p:cNvSpPr>
          <p:nvPr>
            <p:ph type="sldNum" sz="quarter"/>
          </p:nvPr>
        </p:nvSpPr>
        <p:spPr>
          <a:noFill/>
        </p:spPr>
        <p:txBody>
          <a:bodyPr/>
          <a:lstStyle/>
          <a:p>
            <a:pPr>
              <a:buFont typeface="Wingdings" pitchFamily="2" charset="2"/>
              <a:buNone/>
            </a:pPr>
            <a:fld id="{F5DF67A8-14C8-482F-8244-75FB3938FBE4}" type="slidenum">
              <a:rPr lang="nl-NL" smtClean="0">
                <a:latin typeface="Times New Roman" pitchFamily="18" charset="0"/>
                <a:ea typeface="DejaVu Sans"/>
                <a:cs typeface="DejaVu Sans"/>
              </a:rPr>
              <a:pPr>
                <a:buFont typeface="Wingdings" pitchFamily="2" charset="2"/>
                <a:buNone/>
              </a:pPr>
              <a:t>4</a:t>
            </a:fld>
            <a:endParaRPr lang="nl-NL" smtClean="0">
              <a:latin typeface="Times New Roman" pitchFamily="18" charset="0"/>
              <a:ea typeface="DejaVu Sans"/>
              <a:cs typeface="DejaVu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jdelijke aanduiding voor dia-afbeelding 1"/>
          <p:cNvSpPr>
            <a:spLocks noGrp="1" noRot="1" noChangeAspect="1" noTextEdit="1"/>
          </p:cNvSpPr>
          <p:nvPr>
            <p:ph type="sldImg"/>
          </p:nvPr>
        </p:nvSpPr>
        <p:spPr>
          <a:ln/>
        </p:spPr>
      </p:sp>
      <p:sp>
        <p:nvSpPr>
          <p:cNvPr id="88066" name="Tijdelijke aanduiding voor notities 2"/>
          <p:cNvSpPr>
            <a:spLocks noGrp="1"/>
          </p:cNvSpPr>
          <p:nvPr>
            <p:ph type="body" idx="1"/>
          </p:nvPr>
        </p:nvSpPr>
        <p:spPr>
          <a:noFill/>
          <a:ln/>
        </p:spPr>
        <p:txBody>
          <a:bodyPr/>
          <a:lstStyle/>
          <a:p>
            <a:pPr>
              <a:buFont typeface="Arial" charset="0"/>
              <a:buChar char="•"/>
            </a:pPr>
            <a:endParaRPr lang="en-GB" smtClean="0">
              <a:latin typeface="Times New Roman" pitchFamily="18" charset="0"/>
            </a:endParaRPr>
          </a:p>
          <a:p>
            <a:r>
              <a:rPr lang="en-GB" smtClean="0">
                <a:latin typeface="Times New Roman" pitchFamily="18" charset="0"/>
              </a:rPr>
              <a:t>Then we had a review of a serious event and a forecaster told me that he could not remember where to find an important telephone number of a key organisation and he was not able to log into the system. </a:t>
            </a:r>
          </a:p>
          <a:p>
            <a:endParaRPr lang="en-GB" smtClean="0">
              <a:latin typeface="Times New Roman" pitchFamily="18" charset="0"/>
            </a:endParaRPr>
          </a:p>
          <a:p>
            <a:r>
              <a:rPr lang="en-GB" smtClean="0">
                <a:latin typeface="Times New Roman" pitchFamily="18" charset="0"/>
              </a:rPr>
              <a:t>So our training programme appeared NOT effective!</a:t>
            </a:r>
            <a:endParaRPr lang="nl-NL" smtClean="0">
              <a:latin typeface="Times New Roman" pitchFamily="18" charset="0"/>
            </a:endParaRPr>
          </a:p>
          <a:p>
            <a:endParaRPr lang="nl-NL" smtClean="0">
              <a:latin typeface="Times New Roman" pitchFamily="18" charset="0"/>
            </a:endParaRPr>
          </a:p>
        </p:txBody>
      </p:sp>
      <p:sp>
        <p:nvSpPr>
          <p:cNvPr id="88067" name="Tijdelijke aanduiding voor dianummer 3"/>
          <p:cNvSpPr>
            <a:spLocks noGrp="1"/>
          </p:cNvSpPr>
          <p:nvPr>
            <p:ph type="sldNum" sz="quarter"/>
          </p:nvPr>
        </p:nvSpPr>
        <p:spPr>
          <a:noFill/>
        </p:spPr>
        <p:txBody>
          <a:bodyPr/>
          <a:lstStyle/>
          <a:p>
            <a:pPr>
              <a:buFont typeface="Wingdings" pitchFamily="2" charset="2"/>
              <a:buNone/>
            </a:pPr>
            <a:fld id="{7ED12A9A-7B57-4497-93C5-C8E2D37F7103}" type="slidenum">
              <a:rPr lang="nl-NL" smtClean="0">
                <a:latin typeface="Times New Roman" pitchFamily="18" charset="0"/>
                <a:ea typeface="DejaVu Sans"/>
                <a:cs typeface="DejaVu Sans"/>
              </a:rPr>
              <a:pPr>
                <a:buFont typeface="Wingdings" pitchFamily="2" charset="2"/>
                <a:buNone/>
              </a:pPr>
              <a:t>5</a:t>
            </a:fld>
            <a:endParaRPr lang="nl-NL" smtClean="0">
              <a:latin typeface="Times New Roman" pitchFamily="18" charset="0"/>
              <a:ea typeface="DejaVu Sans"/>
              <a:cs typeface="DejaVu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jdelijke aanduiding voor dia-afbeelding 1"/>
          <p:cNvSpPr>
            <a:spLocks noGrp="1" noRot="1" noChangeAspect="1"/>
          </p:cNvSpPr>
          <p:nvPr>
            <p:ph type="sldImg"/>
          </p:nvPr>
        </p:nvSpPr>
        <p:spPr>
          <a:ln/>
        </p:spPr>
      </p:sp>
      <p:sp>
        <p:nvSpPr>
          <p:cNvPr id="90114" name="Tijdelijke aanduiding voor notities 2"/>
          <p:cNvSpPr>
            <a:spLocks noGrp="1"/>
          </p:cNvSpPr>
          <p:nvPr>
            <p:ph type="body" idx="1"/>
          </p:nvPr>
        </p:nvSpPr>
        <p:spPr>
          <a:noFill/>
          <a:ln/>
        </p:spPr>
        <p:txBody>
          <a:bodyPr/>
          <a:lstStyle/>
          <a:p>
            <a:r>
              <a:rPr lang="nl-NL" smtClean="0">
                <a:latin typeface="Times New Roman" pitchFamily="18" charset="0"/>
              </a:rPr>
              <a:t>Here you see the Netherlands…completely surrounded by water. In bad situations water comes from the North Sea in extreme high thides with a strong west north westerly wind and from the south (Central Europe and Alps) in case there is a lot of rain or snow melt.</a:t>
            </a:r>
          </a:p>
          <a:p>
            <a:endParaRPr lang="nl-NL" smtClean="0">
              <a:latin typeface="Times New Roman" pitchFamily="18" charset="0"/>
            </a:endParaRPr>
          </a:p>
        </p:txBody>
      </p:sp>
      <p:sp>
        <p:nvSpPr>
          <p:cNvPr id="90115" name="Tijdelijke aanduiding voor dianummer 3"/>
          <p:cNvSpPr>
            <a:spLocks noGrp="1"/>
          </p:cNvSpPr>
          <p:nvPr>
            <p:ph type="sldNum" sz="quarter"/>
          </p:nvPr>
        </p:nvSpPr>
        <p:spPr>
          <a:noFill/>
        </p:spPr>
        <p:txBody>
          <a:bodyPr/>
          <a:lstStyle/>
          <a:p>
            <a:pPr>
              <a:buFont typeface="Wingdings" pitchFamily="2" charset="2"/>
              <a:buNone/>
            </a:pPr>
            <a:fld id="{7E1422CE-403A-4953-9068-87C6A5360808}" type="slidenum">
              <a:rPr lang="nl-NL" smtClean="0">
                <a:latin typeface="Times New Roman" pitchFamily="18" charset="0"/>
                <a:ea typeface="DejaVu Sans"/>
                <a:cs typeface="DejaVu Sans"/>
              </a:rPr>
              <a:pPr>
                <a:buFont typeface="Wingdings" pitchFamily="2" charset="2"/>
                <a:buNone/>
              </a:pPr>
              <a:t>6</a:t>
            </a:fld>
            <a:endParaRPr lang="nl-NL" smtClean="0">
              <a:latin typeface="Times New Roman" pitchFamily="18" charset="0"/>
              <a:ea typeface="DejaVu Sans"/>
              <a:cs typeface="DejaVu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48100" y="9409113"/>
            <a:ext cx="2943225" cy="493712"/>
          </a:xfrm>
          <a:prstGeom prst="rect">
            <a:avLst/>
          </a:prstGeom>
          <a:noFill/>
          <a:ln w="9525">
            <a:noFill/>
            <a:round/>
            <a:headEnd/>
            <a:tailEnd/>
          </a:ln>
        </p:spPr>
        <p:txBody>
          <a:bodyPr lIns="90000" tIns="46800" rIns="90000" bIns="46800" anchor="b"/>
          <a:lstStyle/>
          <a:p>
            <a:pPr algn="r" hangingPunct="0">
              <a:buClr>
                <a:srgbClr val="000000"/>
              </a:buClr>
              <a:buSzPct val="45000"/>
              <a:buFont typeface="Wingdings" pitchFamily="2" charset="2"/>
              <a:buNone/>
              <a:tabLst>
                <a:tab pos="723900" algn="l"/>
                <a:tab pos="1447800" algn="l"/>
                <a:tab pos="2171700" algn="l"/>
                <a:tab pos="2895600" algn="l"/>
              </a:tabLst>
            </a:pPr>
            <a:fld id="{2BE7D386-5239-42D4-B34A-E8C7F6B432A4}" type="slidenum">
              <a:rPr lang="nl-NL" sz="1200">
                <a:solidFill>
                  <a:srgbClr val="000000"/>
                </a:solidFill>
                <a:latin typeface="Times New Roman" pitchFamily="18" charset="0"/>
              </a:rPr>
              <a:pPr algn="r" hangingPunct="0">
                <a:buClr>
                  <a:srgbClr val="000000"/>
                </a:buClr>
                <a:buSzPct val="45000"/>
                <a:buFont typeface="Wingdings" pitchFamily="2" charset="2"/>
                <a:buNone/>
                <a:tabLst>
                  <a:tab pos="723900" algn="l"/>
                  <a:tab pos="1447800" algn="l"/>
                  <a:tab pos="2171700" algn="l"/>
                  <a:tab pos="2895600" algn="l"/>
                </a:tabLst>
              </a:pPr>
              <a:t>7</a:t>
            </a:fld>
            <a:endParaRPr lang="nl-NL" sz="1200">
              <a:solidFill>
                <a:srgbClr val="000000"/>
              </a:solidFill>
              <a:latin typeface="Times New Roman" pitchFamily="18" charset="0"/>
            </a:endParaRPr>
          </a:p>
        </p:txBody>
      </p:sp>
      <p:sp>
        <p:nvSpPr>
          <p:cNvPr id="92163" name="Rectangle 1"/>
          <p:cNvSpPr>
            <a:spLocks noGrp="1" noRot="1" noChangeAspect="1" noChangeArrowheads="1" noTextEdit="1"/>
          </p:cNvSpPr>
          <p:nvPr>
            <p:ph type="sldImg"/>
          </p:nvPr>
        </p:nvSpPr>
        <p:spPr>
          <a:xfrm>
            <a:off x="920750" y="742950"/>
            <a:ext cx="4953000" cy="3714750"/>
          </a:xfrm>
          <a:ln/>
        </p:spPr>
      </p:sp>
      <p:sp>
        <p:nvSpPr>
          <p:cNvPr id="92164" name="Rectangle 2"/>
          <p:cNvSpPr>
            <a:spLocks noGrp="1" noChangeArrowheads="1"/>
          </p:cNvSpPr>
          <p:nvPr>
            <p:ph type="body" idx="1"/>
          </p:nvPr>
        </p:nvSpPr>
        <p:spPr>
          <a:xfrm>
            <a:off x="679450" y="4705350"/>
            <a:ext cx="5435600" cy="4457700"/>
          </a:xfrm>
          <a:noFill/>
          <a:ln/>
        </p:spPr>
        <p:txBody>
          <a:bodyPr wrap="none" anchor="ctr"/>
          <a:lstStyle/>
          <a:p>
            <a:r>
              <a:rPr lang="nl-NL" smtClean="0">
                <a:latin typeface="Times New Roman" pitchFamily="18" charset="0"/>
              </a:rPr>
              <a:t>This is a picture from a harbour on a Frisian Isle at a normal high tide</a:t>
            </a:r>
          </a:p>
          <a:p>
            <a:r>
              <a:rPr lang="nl-NL" smtClean="0">
                <a:latin typeface="Times New Roman" pitchFamily="18" charset="0"/>
              </a:rPr>
              <a:t>The second picture with an extreme high tide.</a:t>
            </a:r>
          </a:p>
          <a:p>
            <a:r>
              <a:rPr lang="nl-NL" smtClean="0">
                <a:latin typeface="Times New Roman" pitchFamily="18" charset="0"/>
              </a:rPr>
              <a:t>The third picture…is when it does wrong……mostly when the rivers have to deal with loads of melt water from the alps in combination with a lot of rain and high tides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p:cNvSpPr>
            <a:spLocks noGrp="1" noChangeArrowheads="1"/>
          </p:cNvSpPr>
          <p:nvPr>
            <p:ph type="sldNum" sz="quarter"/>
          </p:nvPr>
        </p:nvSpPr>
        <p:spPr>
          <a:noFill/>
        </p:spPr>
        <p:txBody>
          <a:bodyPr/>
          <a:lstStyle/>
          <a:p>
            <a:pPr>
              <a:buFont typeface="Wingdings" pitchFamily="2" charset="2"/>
              <a:buNone/>
            </a:pPr>
            <a:fld id="{5D8F9046-9F09-457A-AD1D-36CC8A11F66C}" type="slidenum">
              <a:rPr lang="nl-NL" smtClean="0">
                <a:latin typeface="Times New Roman" pitchFamily="18" charset="0"/>
                <a:ea typeface="DejaVu Sans"/>
                <a:cs typeface="DejaVu Sans"/>
              </a:rPr>
              <a:pPr>
                <a:buFont typeface="Wingdings" pitchFamily="2" charset="2"/>
                <a:buNone/>
              </a:pPr>
              <a:t>8</a:t>
            </a:fld>
            <a:endParaRPr lang="nl-NL" smtClean="0">
              <a:latin typeface="Times New Roman" pitchFamily="18" charset="0"/>
              <a:ea typeface="DejaVu Sans"/>
              <a:cs typeface="DejaVu Sans"/>
            </a:endParaRPr>
          </a:p>
        </p:txBody>
      </p:sp>
      <p:sp>
        <p:nvSpPr>
          <p:cNvPr id="94211" name="Rectangle 1"/>
          <p:cNvSpPr>
            <a:spLocks noGrp="1" noRot="1" noChangeAspect="1" noChangeArrowheads="1" noTextEdit="1"/>
          </p:cNvSpPr>
          <p:nvPr>
            <p:ph type="sldImg"/>
          </p:nvPr>
        </p:nvSpPr>
        <p:spPr>
          <a:xfrm>
            <a:off x="920750" y="742950"/>
            <a:ext cx="4953000" cy="3714750"/>
          </a:xfrm>
          <a:ln/>
        </p:spPr>
      </p:sp>
      <p:sp>
        <p:nvSpPr>
          <p:cNvPr id="94212" name="Rectangle 2"/>
          <p:cNvSpPr>
            <a:spLocks noGrp="1" noChangeArrowheads="1"/>
          </p:cNvSpPr>
          <p:nvPr>
            <p:ph type="body" idx="1"/>
          </p:nvPr>
        </p:nvSpPr>
        <p:spPr>
          <a:xfrm>
            <a:off x="679450" y="4705350"/>
            <a:ext cx="5435600" cy="4457700"/>
          </a:xfrm>
          <a:noFill/>
          <a:ln/>
        </p:spPr>
        <p:txBody>
          <a:bodyPr wrap="none" anchor="ctr"/>
          <a:lstStyle/>
          <a:p>
            <a:endParaRPr lang="nl-NL"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jdelijke aanduiding voor dia-afbeelding 1"/>
          <p:cNvSpPr>
            <a:spLocks noGrp="1" noRot="1" noChangeAspect="1" noTextEdit="1"/>
          </p:cNvSpPr>
          <p:nvPr>
            <p:ph type="sldImg"/>
          </p:nvPr>
        </p:nvSpPr>
        <p:spPr>
          <a:ln/>
        </p:spPr>
      </p:sp>
      <p:sp>
        <p:nvSpPr>
          <p:cNvPr id="96258" name="Tijdelijke aanduiding voor notities 2"/>
          <p:cNvSpPr>
            <a:spLocks noGrp="1"/>
          </p:cNvSpPr>
          <p:nvPr>
            <p:ph type="body" idx="1"/>
          </p:nvPr>
        </p:nvSpPr>
        <p:spPr>
          <a:noFill/>
          <a:ln/>
        </p:spPr>
        <p:txBody>
          <a:bodyPr/>
          <a:lstStyle/>
          <a:p>
            <a:endParaRPr lang="en-GB" smtClean="0">
              <a:latin typeface="Times New Roman" pitchFamily="18" charset="0"/>
            </a:endParaRPr>
          </a:p>
          <a:p>
            <a:r>
              <a:rPr lang="en-GB" smtClean="0">
                <a:latin typeface="Times New Roman" pitchFamily="18" charset="0"/>
              </a:rPr>
              <a:t>When you want your people to be fully competent for their task we have 3 phases in learning:</a:t>
            </a:r>
          </a:p>
          <a:p>
            <a:r>
              <a:rPr lang="en-GB" smtClean="0">
                <a:latin typeface="Times New Roman" pitchFamily="18" charset="0"/>
              </a:rPr>
              <a:t>1) </a:t>
            </a:r>
            <a:r>
              <a:rPr lang="en-GB" sz="1600" b="1" smtClean="0">
                <a:latin typeface="Times New Roman" pitchFamily="18" charset="0"/>
              </a:rPr>
              <a:t>The education phase</a:t>
            </a:r>
            <a:r>
              <a:rPr lang="en-GB" smtClean="0">
                <a:latin typeface="Times New Roman" pitchFamily="18" charset="0"/>
              </a:rPr>
              <a:t>: A phase in which you gain knowledge</a:t>
            </a:r>
          </a:p>
          <a:p>
            <a:r>
              <a:rPr lang="en-GB" smtClean="0">
                <a:latin typeface="Times New Roman" pitchFamily="18" charset="0"/>
              </a:rPr>
              <a:t>2) </a:t>
            </a:r>
            <a:r>
              <a:rPr lang="en-GB" sz="1600" b="1" smtClean="0">
                <a:latin typeface="Times New Roman" pitchFamily="18" charset="0"/>
              </a:rPr>
              <a:t>The training phase</a:t>
            </a:r>
            <a:r>
              <a:rPr lang="en-GB" smtClean="0">
                <a:latin typeface="Times New Roman" pitchFamily="18" charset="0"/>
              </a:rPr>
              <a:t>: In this phase you make knowledge to skills</a:t>
            </a:r>
          </a:p>
          <a:p>
            <a:r>
              <a:rPr lang="en-GB" smtClean="0">
                <a:latin typeface="Times New Roman" pitchFamily="18" charset="0"/>
              </a:rPr>
              <a:t>3) </a:t>
            </a:r>
            <a:r>
              <a:rPr lang="en-GB" b="1" smtClean="0">
                <a:latin typeface="Times New Roman" pitchFamily="18" charset="0"/>
              </a:rPr>
              <a:t>The practice phase</a:t>
            </a:r>
            <a:r>
              <a:rPr lang="en-GB" smtClean="0">
                <a:latin typeface="Times New Roman" pitchFamily="18" charset="0"/>
              </a:rPr>
              <a:t>: A phase to secure skills also in situations with a lot of pressure</a:t>
            </a:r>
          </a:p>
          <a:p>
            <a:endParaRPr lang="en-GB" smtClean="0">
              <a:latin typeface="Times New Roman" pitchFamily="18" charset="0"/>
            </a:endParaRPr>
          </a:p>
          <a:p>
            <a:r>
              <a:rPr lang="en-GB" smtClean="0">
                <a:latin typeface="Times New Roman" pitchFamily="18" charset="0"/>
              </a:rPr>
              <a:t>Looking back</a:t>
            </a:r>
            <a:r>
              <a:rPr lang="nl-NL" smtClean="0">
                <a:latin typeface="Times New Roman" pitchFamily="18" charset="0"/>
              </a:rPr>
              <a:t> </a:t>
            </a:r>
            <a:r>
              <a:rPr lang="en-GB" smtClean="0">
                <a:latin typeface="Times New Roman" pitchFamily="18" charset="0"/>
              </a:rPr>
              <a:t>I think our way of training the calamity people falls in the practice phase and we stepped over the first two points.</a:t>
            </a:r>
          </a:p>
          <a:p>
            <a:r>
              <a:rPr lang="en-GB" smtClean="0">
                <a:latin typeface="Times New Roman" pitchFamily="18" charset="0"/>
              </a:rPr>
              <a:t>I also think for the education and training phase we should split the content and procedure training. Then the forecasters will be better prepared</a:t>
            </a:r>
          </a:p>
          <a:p>
            <a:endParaRPr lang="en-GB" smtClean="0">
              <a:latin typeface="Times New Roman" pitchFamily="18" charset="0"/>
            </a:endParaRPr>
          </a:p>
          <a:p>
            <a:r>
              <a:rPr lang="en-GB" smtClean="0">
                <a:latin typeface="Times New Roman" pitchFamily="18" charset="0"/>
              </a:rPr>
              <a:t>I think we have to </a:t>
            </a:r>
            <a:endParaRPr lang="nl-NL" smtClean="0">
              <a:latin typeface="Times New Roman" pitchFamily="18" charset="0"/>
            </a:endParaRPr>
          </a:p>
        </p:txBody>
      </p:sp>
      <p:sp>
        <p:nvSpPr>
          <p:cNvPr id="96259" name="Tijdelijke aanduiding voor dianummer 3"/>
          <p:cNvSpPr txBox="1">
            <a:spLocks noGrp="1"/>
          </p:cNvSpPr>
          <p:nvPr/>
        </p:nvSpPr>
        <p:spPr bwMode="auto">
          <a:xfrm>
            <a:off x="3848100" y="9409113"/>
            <a:ext cx="2943225" cy="493712"/>
          </a:xfrm>
          <a:prstGeom prst="rect">
            <a:avLst/>
          </a:prstGeom>
          <a:noFill/>
          <a:ln w="9525">
            <a:noFill/>
            <a:round/>
            <a:headEnd/>
            <a:tailEnd/>
          </a:ln>
        </p:spPr>
        <p:txBody>
          <a:bodyPr lIns="90000" tIns="46800" rIns="90000" bIns="46800" anchor="b"/>
          <a:lstStyle/>
          <a:p>
            <a:pPr algn="r" hangingPunct="0">
              <a:buClr>
                <a:srgbClr val="000000"/>
              </a:buClr>
              <a:buSzPct val="45000"/>
              <a:buFont typeface="Wingdings" pitchFamily="2" charset="2"/>
              <a:buNone/>
              <a:tabLst>
                <a:tab pos="723900" algn="l"/>
                <a:tab pos="1447800" algn="l"/>
                <a:tab pos="2171700" algn="l"/>
                <a:tab pos="2895600" algn="l"/>
              </a:tabLst>
            </a:pPr>
            <a:fld id="{1316A91E-A977-4D65-AA80-1F90012A93E0}" type="slidenum">
              <a:rPr lang="nl-NL" sz="1200">
                <a:solidFill>
                  <a:srgbClr val="000000"/>
                </a:solidFill>
                <a:latin typeface="Times New Roman" pitchFamily="18" charset="0"/>
              </a:rPr>
              <a:pPr algn="r" hangingPunct="0">
                <a:buClr>
                  <a:srgbClr val="000000"/>
                </a:buClr>
                <a:buSzPct val="45000"/>
                <a:buFont typeface="Wingdings" pitchFamily="2" charset="2"/>
                <a:buNone/>
                <a:tabLst>
                  <a:tab pos="723900" algn="l"/>
                  <a:tab pos="1447800" algn="l"/>
                  <a:tab pos="2171700" algn="l"/>
                  <a:tab pos="2895600" algn="l"/>
                </a:tabLst>
              </a:pPr>
              <a:t>9</a:t>
            </a:fld>
            <a:endParaRPr lang="nl-NL" sz="1200">
              <a:solidFill>
                <a:srgbClr val="000000"/>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3"/>
          <p:cNvSpPr>
            <a:spLocks noGrp="1" noChangeArrowheads="1"/>
          </p:cNvSpPr>
          <p:nvPr>
            <p:ph type="dt" idx="10"/>
          </p:nvPr>
        </p:nvSpPr>
        <p:spPr>
          <a:ln/>
        </p:spPr>
        <p:txBody>
          <a:bodyPr/>
          <a:lstStyle>
            <a:lvl1pPr>
              <a:defRPr/>
            </a:lvl1pPr>
          </a:lstStyle>
          <a:p>
            <a:pPr>
              <a:defRPr/>
            </a:pPr>
            <a:fld id="{ED0FD5E7-6E95-4825-B5C0-7055B6290F9B}" type="datetime1">
              <a:rPr lang="nl-NL"/>
              <a:pPr>
                <a:defRPr/>
              </a:pPr>
              <a:t>20-9-2012</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fld id="{EA45DE97-F11E-4EA5-A9E7-17BA54091BB9}" type="datetime1">
              <a:rPr lang="nl-NL"/>
              <a:pPr>
                <a:defRPr/>
              </a:pPr>
              <a:t>20-9-2012</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3"/>
          <p:cNvSpPr>
            <a:spLocks noGrp="1" noChangeArrowheads="1"/>
          </p:cNvSpPr>
          <p:nvPr>
            <p:ph type="dt" idx="10"/>
          </p:nvPr>
        </p:nvSpPr>
        <p:spPr>
          <a:ln/>
        </p:spPr>
        <p:txBody>
          <a:bodyPr/>
          <a:lstStyle>
            <a:lvl1pPr>
              <a:defRPr/>
            </a:lvl1pPr>
          </a:lstStyle>
          <a:p>
            <a:pPr>
              <a:defRPr/>
            </a:pPr>
            <a:fld id="{47EE8915-481B-4781-84E5-7DD39339FE4C}" type="datetime1">
              <a:rPr lang="nl-NL"/>
              <a:pPr>
                <a:defRPr/>
              </a:pPr>
              <a:t>20-9-2012</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908550" y="3511550"/>
            <a:ext cx="1722438" cy="3290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783388" y="3511550"/>
            <a:ext cx="1722437" cy="3290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3"/>
          <p:cNvSpPr>
            <a:spLocks noGrp="1" noChangeArrowheads="1"/>
          </p:cNvSpPr>
          <p:nvPr>
            <p:ph type="dt" idx="10"/>
          </p:nvPr>
        </p:nvSpPr>
        <p:spPr>
          <a:ln/>
        </p:spPr>
        <p:txBody>
          <a:bodyPr/>
          <a:lstStyle>
            <a:lvl1pPr>
              <a:defRPr/>
            </a:lvl1pPr>
          </a:lstStyle>
          <a:p>
            <a:pPr>
              <a:defRPr/>
            </a:pPr>
            <a:fld id="{D55DB431-1666-4873-B142-80ADF49D1F19}" type="datetime1">
              <a:rPr lang="nl-NL"/>
              <a:pPr>
                <a:defRPr/>
              </a:pPr>
              <a:t>20-9-2012</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3"/>
          <p:cNvSpPr>
            <a:spLocks noGrp="1" noChangeArrowheads="1"/>
          </p:cNvSpPr>
          <p:nvPr>
            <p:ph type="dt" idx="10"/>
          </p:nvPr>
        </p:nvSpPr>
        <p:spPr>
          <a:ln/>
        </p:spPr>
        <p:txBody>
          <a:bodyPr/>
          <a:lstStyle>
            <a:lvl1pPr>
              <a:defRPr/>
            </a:lvl1pPr>
          </a:lstStyle>
          <a:p>
            <a:pPr>
              <a:defRPr/>
            </a:pPr>
            <a:fld id="{AAFE6D4D-DB30-4561-9944-5ED7DC7227EE}" type="datetime1">
              <a:rPr lang="nl-NL"/>
              <a:pPr>
                <a:defRPr/>
              </a:pPr>
              <a:t>20-9-2012</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3"/>
          <p:cNvSpPr>
            <a:spLocks noGrp="1" noChangeArrowheads="1"/>
          </p:cNvSpPr>
          <p:nvPr>
            <p:ph type="dt" idx="10"/>
          </p:nvPr>
        </p:nvSpPr>
        <p:spPr>
          <a:ln/>
        </p:spPr>
        <p:txBody>
          <a:bodyPr/>
          <a:lstStyle>
            <a:lvl1pPr>
              <a:defRPr/>
            </a:lvl1pPr>
          </a:lstStyle>
          <a:p>
            <a:pPr>
              <a:defRPr/>
            </a:pPr>
            <a:fld id="{38485C3E-836B-475B-B9F2-C556BAF4438F}" type="datetime1">
              <a:rPr lang="nl-NL"/>
              <a:pPr>
                <a:defRPr/>
              </a:pPr>
              <a:t>20-9-2012</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A7DE5EC5-E34E-4147-B38A-7FBA64F11BB0}" type="datetime1">
              <a:rPr lang="nl-NL"/>
              <a:pPr>
                <a:defRPr/>
              </a:pPr>
              <a:t>20-9-2012</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3"/>
          <p:cNvSpPr>
            <a:spLocks noGrp="1" noChangeArrowheads="1"/>
          </p:cNvSpPr>
          <p:nvPr>
            <p:ph type="dt" idx="10"/>
          </p:nvPr>
        </p:nvSpPr>
        <p:spPr>
          <a:ln/>
        </p:spPr>
        <p:txBody>
          <a:bodyPr/>
          <a:lstStyle>
            <a:lvl1pPr>
              <a:defRPr/>
            </a:lvl1pPr>
          </a:lstStyle>
          <a:p>
            <a:pPr>
              <a:defRPr/>
            </a:pPr>
            <a:fld id="{4D56F679-5E9E-4D2E-B605-FC1B19CFE969}" type="datetime1">
              <a:rPr lang="nl-NL"/>
              <a:pPr>
                <a:defRPr/>
              </a:pPr>
              <a:t>20-9-2012</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3"/>
          <p:cNvSpPr>
            <a:spLocks noGrp="1" noChangeArrowheads="1"/>
          </p:cNvSpPr>
          <p:nvPr>
            <p:ph type="dt" idx="10"/>
          </p:nvPr>
        </p:nvSpPr>
        <p:spPr>
          <a:ln/>
        </p:spPr>
        <p:txBody>
          <a:bodyPr/>
          <a:lstStyle>
            <a:lvl1pPr>
              <a:defRPr/>
            </a:lvl1pPr>
          </a:lstStyle>
          <a:p>
            <a:pPr>
              <a:defRPr/>
            </a:pPr>
            <a:fld id="{8B6E242A-BA6E-4A8A-8977-80C9E643CB45}" type="datetime1">
              <a:rPr lang="nl-NL"/>
              <a:pPr>
                <a:defRPr/>
              </a:pPr>
              <a:t>20-9-2012</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fld id="{95B3B39D-7A5E-4BDE-A120-7CDB087D0E07}" type="datetime1">
              <a:rPr lang="nl-NL"/>
              <a:pPr>
                <a:defRPr/>
              </a:pPr>
              <a:t>20-9-2012</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618413" y="2474913"/>
            <a:ext cx="901700" cy="4327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908550" y="2474913"/>
            <a:ext cx="2557463" cy="4327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fld id="{E54163EB-2EFE-4AFB-A845-0AC540718E46}" type="datetime1">
              <a:rPr lang="nl-NL"/>
              <a:pPr>
                <a:defRPr/>
              </a:pPr>
              <a:t>20-9-2012</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3"/>
          <p:cNvSpPr>
            <a:spLocks noGrp="1" noChangeArrowheads="1"/>
          </p:cNvSpPr>
          <p:nvPr>
            <p:ph type="dt" idx="10"/>
          </p:nvPr>
        </p:nvSpPr>
        <p:spPr>
          <a:ln/>
        </p:spPr>
        <p:txBody>
          <a:bodyPr/>
          <a:lstStyle>
            <a:lvl1pPr>
              <a:defRPr/>
            </a:lvl1pPr>
          </a:lstStyle>
          <a:p>
            <a:pPr>
              <a:defRPr/>
            </a:pPr>
            <a:fld id="{224B85A6-3C30-4305-B530-FDBA5483CE97}" type="datetime1">
              <a:rPr lang="nl-NL"/>
              <a:pPr>
                <a:defRPr/>
              </a:pPr>
              <a:t>20-9-2012</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fld id="{E25A5D98-E8BD-479D-97E5-7321335F821F}" type="datetime1">
              <a:rPr lang="nl-NL"/>
              <a:pPr>
                <a:defRPr/>
              </a:pPr>
              <a:t>20-9-2012</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3"/>
          <p:cNvSpPr>
            <a:spLocks noGrp="1" noChangeArrowheads="1"/>
          </p:cNvSpPr>
          <p:nvPr>
            <p:ph type="dt" idx="10"/>
          </p:nvPr>
        </p:nvSpPr>
        <p:spPr>
          <a:ln/>
        </p:spPr>
        <p:txBody>
          <a:bodyPr/>
          <a:lstStyle>
            <a:lvl1pPr>
              <a:defRPr/>
            </a:lvl1pPr>
          </a:lstStyle>
          <a:p>
            <a:pPr>
              <a:defRPr/>
            </a:pPr>
            <a:fld id="{3920656D-1089-4374-A4FE-F7664346E244}" type="datetime1">
              <a:rPr lang="nl-NL"/>
              <a:pPr>
                <a:defRPr/>
              </a:pPr>
              <a:t>20-9-2012</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943475" y="3155950"/>
            <a:ext cx="1666875" cy="6581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762750" y="3155950"/>
            <a:ext cx="1666875" cy="6581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3"/>
          <p:cNvSpPr>
            <a:spLocks noGrp="1" noChangeArrowheads="1"/>
          </p:cNvSpPr>
          <p:nvPr>
            <p:ph type="dt" idx="10"/>
          </p:nvPr>
        </p:nvSpPr>
        <p:spPr>
          <a:ln/>
        </p:spPr>
        <p:txBody>
          <a:bodyPr/>
          <a:lstStyle>
            <a:lvl1pPr>
              <a:defRPr/>
            </a:lvl1pPr>
          </a:lstStyle>
          <a:p>
            <a:pPr>
              <a:defRPr/>
            </a:pPr>
            <a:fld id="{7C6CDBBD-4B67-41FD-8927-8722A8966C42}" type="datetime1">
              <a:rPr lang="nl-NL"/>
              <a:pPr>
                <a:defRPr/>
              </a:pPr>
              <a:t>20-9-2012</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3"/>
          <p:cNvSpPr>
            <a:spLocks noGrp="1" noChangeArrowheads="1"/>
          </p:cNvSpPr>
          <p:nvPr>
            <p:ph type="dt" idx="10"/>
          </p:nvPr>
        </p:nvSpPr>
        <p:spPr>
          <a:ln/>
        </p:spPr>
        <p:txBody>
          <a:bodyPr/>
          <a:lstStyle>
            <a:lvl1pPr>
              <a:defRPr/>
            </a:lvl1pPr>
          </a:lstStyle>
          <a:p>
            <a:pPr>
              <a:defRPr/>
            </a:pPr>
            <a:fld id="{45A01EED-D582-4FAD-988F-892085AFBECD}" type="datetime1">
              <a:rPr lang="nl-NL"/>
              <a:pPr>
                <a:defRPr/>
              </a:pPr>
              <a:t>20-9-2012</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3"/>
          <p:cNvSpPr>
            <a:spLocks noGrp="1" noChangeArrowheads="1"/>
          </p:cNvSpPr>
          <p:nvPr>
            <p:ph type="dt" idx="10"/>
          </p:nvPr>
        </p:nvSpPr>
        <p:spPr>
          <a:ln/>
        </p:spPr>
        <p:txBody>
          <a:bodyPr/>
          <a:lstStyle>
            <a:lvl1pPr>
              <a:defRPr/>
            </a:lvl1pPr>
          </a:lstStyle>
          <a:p>
            <a:pPr>
              <a:defRPr/>
            </a:pPr>
            <a:fld id="{3C3A6B21-9DDA-4974-8AD3-15113945FD48}" type="datetime1">
              <a:rPr lang="nl-NL"/>
              <a:pPr>
                <a:defRPr/>
              </a:pPr>
              <a:t>20-9-2012</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F4607544-C805-4241-BD92-123EF6C8B3AE}" type="datetime1">
              <a:rPr lang="nl-NL"/>
              <a:pPr>
                <a:defRPr/>
              </a:pPr>
              <a:t>20-9-2012</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3"/>
          <p:cNvSpPr>
            <a:spLocks noGrp="1" noChangeArrowheads="1"/>
          </p:cNvSpPr>
          <p:nvPr>
            <p:ph type="dt" idx="10"/>
          </p:nvPr>
        </p:nvSpPr>
        <p:spPr>
          <a:ln/>
        </p:spPr>
        <p:txBody>
          <a:bodyPr/>
          <a:lstStyle>
            <a:lvl1pPr>
              <a:defRPr/>
            </a:lvl1pPr>
          </a:lstStyle>
          <a:p>
            <a:pPr>
              <a:defRPr/>
            </a:pPr>
            <a:fld id="{FEEB9C43-C1CB-4E30-8B7C-DA0FFC6396E3}" type="datetime1">
              <a:rPr lang="nl-NL"/>
              <a:pPr>
                <a:defRPr/>
              </a:pPr>
              <a:t>20-9-2012</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3"/>
          <p:cNvSpPr>
            <a:spLocks noGrp="1" noChangeArrowheads="1"/>
          </p:cNvSpPr>
          <p:nvPr>
            <p:ph type="dt" idx="10"/>
          </p:nvPr>
        </p:nvSpPr>
        <p:spPr>
          <a:ln/>
        </p:spPr>
        <p:txBody>
          <a:bodyPr/>
          <a:lstStyle>
            <a:lvl1pPr>
              <a:defRPr/>
            </a:lvl1pPr>
          </a:lstStyle>
          <a:p>
            <a:pPr>
              <a:defRPr/>
            </a:pPr>
            <a:fld id="{2295B653-62D9-431B-B9B1-6F9276A1686F}" type="datetime1">
              <a:rPr lang="nl-NL"/>
              <a:pPr>
                <a:defRPr/>
              </a:pPr>
              <a:t>20-9-2012</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fld id="{E3DA3595-0889-4B69-85CC-4F58744237A7}" type="datetime1">
              <a:rPr lang="nl-NL"/>
              <a:pPr>
                <a:defRPr/>
              </a:pPr>
              <a:t>20-9-2012</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554913" y="2343150"/>
            <a:ext cx="874712" cy="739457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929188" y="2343150"/>
            <a:ext cx="2473325" cy="739457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fld id="{C94782A7-2B3A-439A-9011-D946CE432CD2}" type="datetime1">
              <a:rPr lang="nl-NL"/>
              <a:pPr>
                <a:defRPr/>
              </a:pPr>
              <a:t>20-9-2012</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3"/>
          <p:cNvSpPr>
            <a:spLocks noGrp="1" noChangeArrowheads="1"/>
          </p:cNvSpPr>
          <p:nvPr>
            <p:ph type="dt" idx="10"/>
          </p:nvPr>
        </p:nvSpPr>
        <p:spPr>
          <a:ln/>
        </p:spPr>
        <p:txBody>
          <a:bodyPr/>
          <a:lstStyle>
            <a:lvl1pPr>
              <a:defRPr/>
            </a:lvl1pPr>
          </a:lstStyle>
          <a:p>
            <a:pPr>
              <a:defRPr/>
            </a:pPr>
            <a:fld id="{5C0C7B51-EEFA-4B44-8EAA-57D1EB8F0875}" type="datetime1">
              <a:rPr lang="nl-NL"/>
              <a:pPr>
                <a:defRPr/>
              </a:pPr>
              <a:t>20-9-2012</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fld id="{14B8D551-1F42-4798-B83B-A8DB453C0F60}" type="datetime1">
              <a:rPr lang="nl-NL"/>
              <a:pPr>
                <a:defRPr/>
              </a:pPr>
              <a:t>20-9-2012</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3"/>
          <p:cNvSpPr>
            <a:spLocks noGrp="1" noChangeArrowheads="1"/>
          </p:cNvSpPr>
          <p:nvPr>
            <p:ph type="dt" idx="10"/>
          </p:nvPr>
        </p:nvSpPr>
        <p:spPr>
          <a:ln/>
        </p:spPr>
        <p:txBody>
          <a:bodyPr/>
          <a:lstStyle>
            <a:lvl1pPr>
              <a:defRPr/>
            </a:lvl1pPr>
          </a:lstStyle>
          <a:p>
            <a:pPr>
              <a:defRPr/>
            </a:pPr>
            <a:fld id="{AA8F91CD-A0B8-4DBD-B18A-7B6052AE206E}" type="datetime1">
              <a:rPr lang="nl-NL"/>
              <a:pPr>
                <a:defRPr/>
              </a:pPr>
              <a:t>20-9-2012</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943475" y="3155950"/>
            <a:ext cx="1666875" cy="6856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762750" y="3155950"/>
            <a:ext cx="1666875" cy="6856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3"/>
          <p:cNvSpPr>
            <a:spLocks noGrp="1" noChangeArrowheads="1"/>
          </p:cNvSpPr>
          <p:nvPr>
            <p:ph type="dt" idx="10"/>
          </p:nvPr>
        </p:nvSpPr>
        <p:spPr>
          <a:ln/>
        </p:spPr>
        <p:txBody>
          <a:bodyPr/>
          <a:lstStyle>
            <a:lvl1pPr>
              <a:defRPr/>
            </a:lvl1pPr>
          </a:lstStyle>
          <a:p>
            <a:pPr>
              <a:defRPr/>
            </a:pPr>
            <a:fld id="{B3820595-06A4-476C-A8DA-E02BCA537FA8}" type="datetime1">
              <a:rPr lang="nl-NL"/>
              <a:pPr>
                <a:defRPr/>
              </a:pPr>
              <a:t>20-9-2012</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3"/>
          <p:cNvSpPr>
            <a:spLocks noGrp="1" noChangeArrowheads="1"/>
          </p:cNvSpPr>
          <p:nvPr>
            <p:ph type="dt" idx="10"/>
          </p:nvPr>
        </p:nvSpPr>
        <p:spPr>
          <a:ln/>
        </p:spPr>
        <p:txBody>
          <a:bodyPr/>
          <a:lstStyle>
            <a:lvl1pPr>
              <a:defRPr/>
            </a:lvl1pPr>
          </a:lstStyle>
          <a:p>
            <a:pPr>
              <a:defRPr/>
            </a:pPr>
            <a:fld id="{95B7DC69-BAED-446A-87AB-1550AB6758B4}" type="datetime1">
              <a:rPr lang="nl-NL"/>
              <a:pPr>
                <a:defRPr/>
              </a:pPr>
              <a:t>20-9-2012</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3"/>
          <p:cNvSpPr>
            <a:spLocks noGrp="1" noChangeArrowheads="1"/>
          </p:cNvSpPr>
          <p:nvPr>
            <p:ph type="dt" idx="10"/>
          </p:nvPr>
        </p:nvSpPr>
        <p:spPr>
          <a:ln/>
        </p:spPr>
        <p:txBody>
          <a:bodyPr/>
          <a:lstStyle>
            <a:lvl1pPr>
              <a:defRPr/>
            </a:lvl1pPr>
          </a:lstStyle>
          <a:p>
            <a:pPr>
              <a:defRPr/>
            </a:pPr>
            <a:fld id="{B52BB1FF-14AE-48C9-9C84-A2364D79A945}" type="datetime1">
              <a:rPr lang="nl-NL"/>
              <a:pPr>
                <a:defRPr/>
              </a:pPr>
              <a:t>20-9-2012</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F2F93051-BF01-4FA5-817A-B4A42A047FE3}" type="datetime1">
              <a:rPr lang="nl-NL"/>
              <a:pPr>
                <a:defRPr/>
              </a:pPr>
              <a:t>20-9-2012</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3"/>
          <p:cNvSpPr>
            <a:spLocks noGrp="1" noChangeArrowheads="1"/>
          </p:cNvSpPr>
          <p:nvPr>
            <p:ph type="dt" idx="10"/>
          </p:nvPr>
        </p:nvSpPr>
        <p:spPr>
          <a:ln/>
        </p:spPr>
        <p:txBody>
          <a:bodyPr/>
          <a:lstStyle>
            <a:lvl1pPr>
              <a:defRPr/>
            </a:lvl1pPr>
          </a:lstStyle>
          <a:p>
            <a:pPr>
              <a:defRPr/>
            </a:pPr>
            <a:fld id="{3977DBD2-8290-4260-820F-51DEFD9AFEF1}" type="datetime1">
              <a:rPr lang="nl-NL"/>
              <a:pPr>
                <a:defRPr/>
              </a:pPr>
              <a:t>20-9-2012</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3"/>
          <p:cNvSpPr>
            <a:spLocks noGrp="1" noChangeArrowheads="1"/>
          </p:cNvSpPr>
          <p:nvPr>
            <p:ph type="dt" idx="10"/>
          </p:nvPr>
        </p:nvSpPr>
        <p:spPr>
          <a:ln/>
        </p:spPr>
        <p:txBody>
          <a:bodyPr/>
          <a:lstStyle>
            <a:lvl1pPr>
              <a:defRPr/>
            </a:lvl1pPr>
          </a:lstStyle>
          <a:p>
            <a:pPr>
              <a:defRPr/>
            </a:pPr>
            <a:fld id="{0FE20CD9-B3F3-44BE-A927-D1A923522409}" type="datetime1">
              <a:rPr lang="nl-NL"/>
              <a:pPr>
                <a:defRPr/>
              </a:pPr>
              <a:t>20-9-2012</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fld id="{06F274AA-F31D-4E88-866A-4CFFEC4D3FF9}" type="datetime1">
              <a:rPr lang="nl-NL"/>
              <a:pPr>
                <a:defRPr/>
              </a:pPr>
              <a:t>20-9-2012</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554913" y="2343150"/>
            <a:ext cx="874712" cy="7669213"/>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929188" y="2343150"/>
            <a:ext cx="2473325" cy="7669213"/>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fld id="{0DF69F98-36BF-469F-8EDA-B06C11A8296B}" type="datetime1">
              <a:rPr lang="nl-NL"/>
              <a:pPr>
                <a:defRPr/>
              </a:pPr>
              <a:t>20-9-2012</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3"/>
          <p:cNvSpPr>
            <a:spLocks noGrp="1" noChangeArrowheads="1"/>
          </p:cNvSpPr>
          <p:nvPr>
            <p:ph type="dt" idx="10"/>
          </p:nvPr>
        </p:nvSpPr>
        <p:spPr>
          <a:ln/>
        </p:spPr>
        <p:txBody>
          <a:bodyPr/>
          <a:lstStyle>
            <a:lvl1pPr>
              <a:defRPr/>
            </a:lvl1pPr>
          </a:lstStyle>
          <a:p>
            <a:pPr>
              <a:defRPr/>
            </a:pPr>
            <a:fld id="{EF46B2FD-207A-4170-9420-EC3B4E8208D5}" type="datetime1">
              <a:rPr lang="nl-NL"/>
              <a:pPr>
                <a:defRPr/>
              </a:pPr>
              <a:t>20-9-2012</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fld id="{C4C75326-6035-4BD8-8658-454E6FDCC200}" type="datetime1">
              <a:rPr lang="nl-NL"/>
              <a:pPr>
                <a:defRPr/>
              </a:pPr>
              <a:t>20-9-2012</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3"/>
          <p:cNvSpPr>
            <a:spLocks noGrp="1" noChangeArrowheads="1"/>
          </p:cNvSpPr>
          <p:nvPr>
            <p:ph type="dt" idx="10"/>
          </p:nvPr>
        </p:nvSpPr>
        <p:spPr>
          <a:ln/>
        </p:spPr>
        <p:txBody>
          <a:bodyPr/>
          <a:lstStyle>
            <a:lvl1pPr>
              <a:defRPr/>
            </a:lvl1pPr>
          </a:lstStyle>
          <a:p>
            <a:pPr>
              <a:defRPr/>
            </a:pPr>
            <a:fld id="{EE083C3C-1F2F-421C-BF48-2D23F8A02CD0}" type="datetime1">
              <a:rPr lang="nl-NL"/>
              <a:pPr>
                <a:defRPr/>
              </a:pPr>
              <a:t>20-9-2012</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943475" y="3155950"/>
            <a:ext cx="1666875" cy="7131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762750" y="3155950"/>
            <a:ext cx="1666875" cy="7131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3"/>
          <p:cNvSpPr>
            <a:spLocks noGrp="1" noChangeArrowheads="1"/>
          </p:cNvSpPr>
          <p:nvPr>
            <p:ph type="dt" idx="10"/>
          </p:nvPr>
        </p:nvSpPr>
        <p:spPr>
          <a:ln/>
        </p:spPr>
        <p:txBody>
          <a:bodyPr/>
          <a:lstStyle>
            <a:lvl1pPr>
              <a:defRPr/>
            </a:lvl1pPr>
          </a:lstStyle>
          <a:p>
            <a:pPr>
              <a:defRPr/>
            </a:pPr>
            <a:fld id="{AC3254D8-CF53-4969-98F4-DABDBBAA85A2}" type="datetime1">
              <a:rPr lang="nl-NL"/>
              <a:pPr>
                <a:defRPr/>
              </a:pPr>
              <a:t>20-9-2012</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3"/>
          <p:cNvSpPr>
            <a:spLocks noGrp="1" noChangeArrowheads="1"/>
          </p:cNvSpPr>
          <p:nvPr>
            <p:ph type="dt" idx="10"/>
          </p:nvPr>
        </p:nvSpPr>
        <p:spPr>
          <a:ln/>
        </p:spPr>
        <p:txBody>
          <a:bodyPr/>
          <a:lstStyle>
            <a:lvl1pPr>
              <a:defRPr/>
            </a:lvl1pPr>
          </a:lstStyle>
          <a:p>
            <a:pPr>
              <a:defRPr/>
            </a:pPr>
            <a:fld id="{87F623AD-1E63-448E-AA05-0D6E61921554}" type="datetime1">
              <a:rPr lang="nl-NL"/>
              <a:pPr>
                <a:defRPr/>
              </a:pPr>
              <a:t>20-9-2012</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3"/>
          <p:cNvSpPr>
            <a:spLocks noGrp="1" noChangeArrowheads="1"/>
          </p:cNvSpPr>
          <p:nvPr>
            <p:ph type="dt" idx="10"/>
          </p:nvPr>
        </p:nvSpPr>
        <p:spPr>
          <a:ln/>
        </p:spPr>
        <p:txBody>
          <a:bodyPr/>
          <a:lstStyle>
            <a:lvl1pPr>
              <a:defRPr/>
            </a:lvl1pPr>
          </a:lstStyle>
          <a:p>
            <a:pPr>
              <a:defRPr/>
            </a:pPr>
            <a:fld id="{4EC1F6F0-DAE6-45A0-9E4E-D6BA322F1995}" type="datetime1">
              <a:rPr lang="nl-NL"/>
              <a:pPr>
                <a:defRPr/>
              </a:pPr>
              <a:t>20-9-2012</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E1D9777B-4AE9-4EC3-A02E-58A6C0E92E93}" type="datetime1">
              <a:rPr lang="nl-NL"/>
              <a:pPr>
                <a:defRPr/>
              </a:pPr>
              <a:t>20-9-2012</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3"/>
          <p:cNvSpPr>
            <a:spLocks noGrp="1" noChangeArrowheads="1"/>
          </p:cNvSpPr>
          <p:nvPr>
            <p:ph type="dt" idx="10"/>
          </p:nvPr>
        </p:nvSpPr>
        <p:spPr>
          <a:ln/>
        </p:spPr>
        <p:txBody>
          <a:bodyPr/>
          <a:lstStyle>
            <a:lvl1pPr>
              <a:defRPr/>
            </a:lvl1pPr>
          </a:lstStyle>
          <a:p>
            <a:pPr>
              <a:defRPr/>
            </a:pPr>
            <a:fld id="{E01B2DA8-4706-455B-A96B-1E81C57F7FB9}" type="datetime1">
              <a:rPr lang="nl-NL"/>
              <a:pPr>
                <a:defRPr/>
              </a:pPr>
              <a:t>20-9-2012</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3"/>
          <p:cNvSpPr>
            <a:spLocks noGrp="1" noChangeArrowheads="1"/>
          </p:cNvSpPr>
          <p:nvPr>
            <p:ph type="dt" idx="10"/>
          </p:nvPr>
        </p:nvSpPr>
        <p:spPr>
          <a:ln/>
        </p:spPr>
        <p:txBody>
          <a:bodyPr/>
          <a:lstStyle>
            <a:lvl1pPr>
              <a:defRPr/>
            </a:lvl1pPr>
          </a:lstStyle>
          <a:p>
            <a:pPr>
              <a:defRPr/>
            </a:pPr>
            <a:fld id="{262A4684-E0E9-4243-A08E-6AFE82A01D91}" type="datetime1">
              <a:rPr lang="nl-NL"/>
              <a:pPr>
                <a:defRPr/>
              </a:pPr>
              <a:t>20-9-2012</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fld id="{04DB5F8B-E720-4D63-94BF-3683F10A64CA}" type="datetime1">
              <a:rPr lang="nl-NL"/>
              <a:pPr>
                <a:defRPr/>
              </a:pPr>
              <a:t>20-9-2012</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554913" y="2343150"/>
            <a:ext cx="874712" cy="79438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929188" y="2343150"/>
            <a:ext cx="2473325" cy="79438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dt" idx="10"/>
          </p:nvPr>
        </p:nvSpPr>
        <p:spPr>
          <a:ln/>
        </p:spPr>
        <p:txBody>
          <a:bodyPr/>
          <a:lstStyle>
            <a:lvl1pPr>
              <a:defRPr/>
            </a:lvl1pPr>
          </a:lstStyle>
          <a:p>
            <a:pPr>
              <a:defRPr/>
            </a:pPr>
            <a:fld id="{A0177462-840C-442D-BE30-64A75BDEF7AA}" type="datetime1">
              <a:rPr lang="nl-NL"/>
              <a:pPr>
                <a:defRPr/>
              </a:pPr>
              <a:t>20-9-2012</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6"/>
          <p:cNvSpPr>
            <a:spLocks noGrp="1" noChangeArrowheads="1"/>
          </p:cNvSpPr>
          <p:nvPr>
            <p:ph type="dt" idx="10"/>
          </p:nvPr>
        </p:nvSpPr>
        <p:spPr>
          <a:ln/>
        </p:spPr>
        <p:txBody>
          <a:bodyPr/>
          <a:lstStyle>
            <a:lvl1pPr>
              <a:defRPr/>
            </a:lvl1pPr>
          </a:lstStyle>
          <a:p>
            <a:pPr>
              <a:defRPr/>
            </a:pPr>
            <a:fld id="{031D54A3-3048-4BDF-967C-0BB67FE39A1C}" type="datetime1">
              <a:rPr lang="nl-NL"/>
              <a:pPr>
                <a:defRPr/>
              </a:pPr>
              <a:t>20-9-2012</a:t>
            </a:fld>
            <a:endParaRPr lang="en-US"/>
          </a:p>
        </p:txBody>
      </p:sp>
      <p:sp>
        <p:nvSpPr>
          <p:cNvPr id="5" name="Rectangle 7"/>
          <p:cNvSpPr>
            <a:spLocks noGrp="1" noChangeArrowheads="1"/>
          </p:cNvSpPr>
          <p:nvPr>
            <p:ph type="ftr" idx="11"/>
          </p:nvPr>
        </p:nvSpPr>
        <p:spPr>
          <a:ln/>
        </p:spPr>
        <p:txBody>
          <a:bodyPr/>
          <a:lstStyle>
            <a:lvl1pPr>
              <a:defRPr/>
            </a:lvl1pPr>
          </a:lstStyle>
          <a:p>
            <a:pPr>
              <a:defRPr/>
            </a:pPr>
            <a:r>
              <a:rPr lang="en-US"/>
              <a:t>KNMI 2010</a:t>
            </a:r>
          </a:p>
        </p:txBody>
      </p:sp>
      <p:sp>
        <p:nvSpPr>
          <p:cNvPr id="6" name="Rectangle 8"/>
          <p:cNvSpPr>
            <a:spLocks noGrp="1" noChangeArrowheads="1"/>
          </p:cNvSpPr>
          <p:nvPr>
            <p:ph type="sldNum" idx="12"/>
          </p:nvPr>
        </p:nvSpPr>
        <p:spPr>
          <a:ln/>
        </p:spPr>
        <p:txBody>
          <a:bodyPr/>
          <a:lstStyle>
            <a:lvl1pPr>
              <a:defRPr/>
            </a:lvl1pPr>
          </a:lstStyle>
          <a:p>
            <a:pPr>
              <a:defRPr/>
            </a:pPr>
            <a:fld id="{F8A12982-5F9B-4B69-912A-34729B378B06}"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dt" idx="10"/>
          </p:nvPr>
        </p:nvSpPr>
        <p:spPr>
          <a:ln/>
        </p:spPr>
        <p:txBody>
          <a:bodyPr/>
          <a:lstStyle>
            <a:lvl1pPr>
              <a:defRPr/>
            </a:lvl1pPr>
          </a:lstStyle>
          <a:p>
            <a:pPr>
              <a:defRPr/>
            </a:pPr>
            <a:fld id="{616DEFD6-5AD6-4710-AAA9-C97C137703FD}" type="datetime1">
              <a:rPr lang="nl-NL"/>
              <a:pPr>
                <a:defRPr/>
              </a:pPr>
              <a:t>20-9-2012</a:t>
            </a:fld>
            <a:endParaRPr lang="en-US"/>
          </a:p>
        </p:txBody>
      </p:sp>
      <p:sp>
        <p:nvSpPr>
          <p:cNvPr id="5" name="Rectangle 7"/>
          <p:cNvSpPr>
            <a:spLocks noGrp="1" noChangeArrowheads="1"/>
          </p:cNvSpPr>
          <p:nvPr>
            <p:ph type="ftr" idx="11"/>
          </p:nvPr>
        </p:nvSpPr>
        <p:spPr>
          <a:ln/>
        </p:spPr>
        <p:txBody>
          <a:bodyPr/>
          <a:lstStyle>
            <a:lvl1pPr>
              <a:defRPr/>
            </a:lvl1pPr>
          </a:lstStyle>
          <a:p>
            <a:pPr>
              <a:defRPr/>
            </a:pPr>
            <a:r>
              <a:rPr lang="en-US"/>
              <a:t>KNMI 2010</a:t>
            </a:r>
          </a:p>
        </p:txBody>
      </p:sp>
      <p:sp>
        <p:nvSpPr>
          <p:cNvPr id="6" name="Rectangle 8"/>
          <p:cNvSpPr>
            <a:spLocks noGrp="1" noChangeArrowheads="1"/>
          </p:cNvSpPr>
          <p:nvPr>
            <p:ph type="sldNum" idx="12"/>
          </p:nvPr>
        </p:nvSpPr>
        <p:spPr>
          <a:ln/>
        </p:spPr>
        <p:txBody>
          <a:bodyPr/>
          <a:lstStyle>
            <a:lvl1pPr>
              <a:defRPr/>
            </a:lvl1pPr>
          </a:lstStyle>
          <a:p>
            <a:pPr>
              <a:defRPr/>
            </a:pPr>
            <a:fld id="{83AF0FB6-08FD-495F-BCAD-CC187A501903}"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6"/>
          <p:cNvSpPr>
            <a:spLocks noGrp="1" noChangeArrowheads="1"/>
          </p:cNvSpPr>
          <p:nvPr>
            <p:ph type="dt" idx="10"/>
          </p:nvPr>
        </p:nvSpPr>
        <p:spPr>
          <a:ln/>
        </p:spPr>
        <p:txBody>
          <a:bodyPr/>
          <a:lstStyle>
            <a:lvl1pPr>
              <a:defRPr/>
            </a:lvl1pPr>
          </a:lstStyle>
          <a:p>
            <a:pPr>
              <a:defRPr/>
            </a:pPr>
            <a:fld id="{FCCCD74C-78AC-4FFF-ADC8-FCE2AD504B02}" type="datetime1">
              <a:rPr lang="nl-NL"/>
              <a:pPr>
                <a:defRPr/>
              </a:pPr>
              <a:t>20-9-2012</a:t>
            </a:fld>
            <a:endParaRPr lang="en-US"/>
          </a:p>
        </p:txBody>
      </p:sp>
      <p:sp>
        <p:nvSpPr>
          <p:cNvPr id="5" name="Rectangle 7"/>
          <p:cNvSpPr>
            <a:spLocks noGrp="1" noChangeArrowheads="1"/>
          </p:cNvSpPr>
          <p:nvPr>
            <p:ph type="ftr" idx="11"/>
          </p:nvPr>
        </p:nvSpPr>
        <p:spPr>
          <a:ln/>
        </p:spPr>
        <p:txBody>
          <a:bodyPr/>
          <a:lstStyle>
            <a:lvl1pPr>
              <a:defRPr/>
            </a:lvl1pPr>
          </a:lstStyle>
          <a:p>
            <a:pPr>
              <a:defRPr/>
            </a:pPr>
            <a:r>
              <a:rPr lang="en-US"/>
              <a:t>KNMI 2010</a:t>
            </a:r>
          </a:p>
        </p:txBody>
      </p:sp>
      <p:sp>
        <p:nvSpPr>
          <p:cNvPr id="6" name="Rectangle 8"/>
          <p:cNvSpPr>
            <a:spLocks noGrp="1" noChangeArrowheads="1"/>
          </p:cNvSpPr>
          <p:nvPr>
            <p:ph type="sldNum" idx="12"/>
          </p:nvPr>
        </p:nvSpPr>
        <p:spPr>
          <a:ln/>
        </p:spPr>
        <p:txBody>
          <a:bodyPr/>
          <a:lstStyle>
            <a:lvl1pPr>
              <a:defRPr/>
            </a:lvl1pPr>
          </a:lstStyle>
          <a:p>
            <a:pPr>
              <a:defRPr/>
            </a:pPr>
            <a:fld id="{70C71A31-CE15-44FA-8890-74F04F0312E1}"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366713" y="1798638"/>
            <a:ext cx="4006850" cy="435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525963" y="1798638"/>
            <a:ext cx="4008437" cy="435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6"/>
          <p:cNvSpPr>
            <a:spLocks noGrp="1" noChangeArrowheads="1"/>
          </p:cNvSpPr>
          <p:nvPr>
            <p:ph type="dt" idx="10"/>
          </p:nvPr>
        </p:nvSpPr>
        <p:spPr>
          <a:ln/>
        </p:spPr>
        <p:txBody>
          <a:bodyPr/>
          <a:lstStyle>
            <a:lvl1pPr>
              <a:defRPr/>
            </a:lvl1pPr>
          </a:lstStyle>
          <a:p>
            <a:pPr>
              <a:defRPr/>
            </a:pPr>
            <a:fld id="{5EE50C10-5542-407B-9008-47021DD46BA6}" type="datetime1">
              <a:rPr lang="nl-NL"/>
              <a:pPr>
                <a:defRPr/>
              </a:pPr>
              <a:t>20-9-2012</a:t>
            </a:fld>
            <a:endParaRPr lang="en-US"/>
          </a:p>
        </p:txBody>
      </p:sp>
      <p:sp>
        <p:nvSpPr>
          <p:cNvPr id="6" name="Rectangle 7"/>
          <p:cNvSpPr>
            <a:spLocks noGrp="1" noChangeArrowheads="1"/>
          </p:cNvSpPr>
          <p:nvPr>
            <p:ph type="ftr" idx="11"/>
          </p:nvPr>
        </p:nvSpPr>
        <p:spPr>
          <a:ln/>
        </p:spPr>
        <p:txBody>
          <a:bodyPr/>
          <a:lstStyle>
            <a:lvl1pPr>
              <a:defRPr/>
            </a:lvl1pPr>
          </a:lstStyle>
          <a:p>
            <a:pPr>
              <a:defRPr/>
            </a:pPr>
            <a:r>
              <a:rPr lang="en-US"/>
              <a:t>KNMI 2010</a:t>
            </a:r>
          </a:p>
        </p:txBody>
      </p:sp>
      <p:sp>
        <p:nvSpPr>
          <p:cNvPr id="7" name="Rectangle 8"/>
          <p:cNvSpPr>
            <a:spLocks noGrp="1" noChangeArrowheads="1"/>
          </p:cNvSpPr>
          <p:nvPr>
            <p:ph type="sldNum" idx="12"/>
          </p:nvPr>
        </p:nvSpPr>
        <p:spPr>
          <a:ln/>
        </p:spPr>
        <p:txBody>
          <a:bodyPr/>
          <a:lstStyle>
            <a:lvl1pPr>
              <a:defRPr/>
            </a:lvl1pPr>
          </a:lstStyle>
          <a:p>
            <a:pPr>
              <a:defRPr/>
            </a:pPr>
            <a:fld id="{B78792AA-C813-41AC-8EBE-7B289E1EF4F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6"/>
          <p:cNvSpPr>
            <a:spLocks noGrp="1" noChangeArrowheads="1"/>
          </p:cNvSpPr>
          <p:nvPr>
            <p:ph type="dt" idx="10"/>
          </p:nvPr>
        </p:nvSpPr>
        <p:spPr>
          <a:ln/>
        </p:spPr>
        <p:txBody>
          <a:bodyPr/>
          <a:lstStyle>
            <a:lvl1pPr>
              <a:defRPr/>
            </a:lvl1pPr>
          </a:lstStyle>
          <a:p>
            <a:pPr>
              <a:defRPr/>
            </a:pPr>
            <a:fld id="{5550EDC1-D6D1-459F-B3E4-E053958F65B0}" type="datetime1">
              <a:rPr lang="nl-NL"/>
              <a:pPr>
                <a:defRPr/>
              </a:pPr>
              <a:t>20-9-2012</a:t>
            </a:fld>
            <a:endParaRPr lang="en-US"/>
          </a:p>
        </p:txBody>
      </p:sp>
      <p:sp>
        <p:nvSpPr>
          <p:cNvPr id="8" name="Rectangle 7"/>
          <p:cNvSpPr>
            <a:spLocks noGrp="1" noChangeArrowheads="1"/>
          </p:cNvSpPr>
          <p:nvPr>
            <p:ph type="ftr" idx="11"/>
          </p:nvPr>
        </p:nvSpPr>
        <p:spPr>
          <a:ln/>
        </p:spPr>
        <p:txBody>
          <a:bodyPr/>
          <a:lstStyle>
            <a:lvl1pPr>
              <a:defRPr/>
            </a:lvl1pPr>
          </a:lstStyle>
          <a:p>
            <a:pPr>
              <a:defRPr/>
            </a:pPr>
            <a:r>
              <a:rPr lang="en-US"/>
              <a:t>KNMI 2010</a:t>
            </a:r>
          </a:p>
        </p:txBody>
      </p:sp>
      <p:sp>
        <p:nvSpPr>
          <p:cNvPr id="9" name="Rectangle 8"/>
          <p:cNvSpPr>
            <a:spLocks noGrp="1" noChangeArrowheads="1"/>
          </p:cNvSpPr>
          <p:nvPr>
            <p:ph type="sldNum" idx="12"/>
          </p:nvPr>
        </p:nvSpPr>
        <p:spPr>
          <a:ln/>
        </p:spPr>
        <p:txBody>
          <a:bodyPr/>
          <a:lstStyle>
            <a:lvl1pPr>
              <a:defRPr/>
            </a:lvl1pPr>
          </a:lstStyle>
          <a:p>
            <a:pPr>
              <a:defRPr/>
            </a:pPr>
            <a:fld id="{FE2EF999-DF08-4BF4-A416-34CF2D85AD7F}"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6"/>
          <p:cNvSpPr>
            <a:spLocks noGrp="1" noChangeArrowheads="1"/>
          </p:cNvSpPr>
          <p:nvPr>
            <p:ph type="dt" idx="10"/>
          </p:nvPr>
        </p:nvSpPr>
        <p:spPr>
          <a:ln/>
        </p:spPr>
        <p:txBody>
          <a:bodyPr/>
          <a:lstStyle>
            <a:lvl1pPr>
              <a:defRPr/>
            </a:lvl1pPr>
          </a:lstStyle>
          <a:p>
            <a:pPr>
              <a:defRPr/>
            </a:pPr>
            <a:fld id="{A6035B56-55DC-4832-A9AB-CC2957F41863}" type="datetime1">
              <a:rPr lang="nl-NL"/>
              <a:pPr>
                <a:defRPr/>
              </a:pPr>
              <a:t>20-9-2012</a:t>
            </a:fld>
            <a:endParaRPr lang="en-US"/>
          </a:p>
        </p:txBody>
      </p:sp>
      <p:sp>
        <p:nvSpPr>
          <p:cNvPr id="4" name="Rectangle 7"/>
          <p:cNvSpPr>
            <a:spLocks noGrp="1" noChangeArrowheads="1"/>
          </p:cNvSpPr>
          <p:nvPr>
            <p:ph type="ftr" idx="11"/>
          </p:nvPr>
        </p:nvSpPr>
        <p:spPr>
          <a:ln/>
        </p:spPr>
        <p:txBody>
          <a:bodyPr/>
          <a:lstStyle>
            <a:lvl1pPr>
              <a:defRPr/>
            </a:lvl1pPr>
          </a:lstStyle>
          <a:p>
            <a:pPr>
              <a:defRPr/>
            </a:pPr>
            <a:r>
              <a:rPr lang="en-US"/>
              <a:t>KNMI 2010</a:t>
            </a:r>
          </a:p>
        </p:txBody>
      </p:sp>
      <p:sp>
        <p:nvSpPr>
          <p:cNvPr id="5" name="Rectangle 8"/>
          <p:cNvSpPr>
            <a:spLocks noGrp="1" noChangeArrowheads="1"/>
          </p:cNvSpPr>
          <p:nvPr>
            <p:ph type="sldNum" idx="12"/>
          </p:nvPr>
        </p:nvSpPr>
        <p:spPr>
          <a:ln/>
        </p:spPr>
        <p:txBody>
          <a:bodyPr/>
          <a:lstStyle>
            <a:lvl1pPr>
              <a:defRPr/>
            </a:lvl1pPr>
          </a:lstStyle>
          <a:p>
            <a:pPr>
              <a:defRPr/>
            </a:pPr>
            <a:fld id="{FBD393C8-DEE0-40B5-A395-E8E218045031}"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6"/>
          <p:cNvSpPr>
            <a:spLocks noGrp="1" noChangeArrowheads="1"/>
          </p:cNvSpPr>
          <p:nvPr>
            <p:ph type="dt" idx="10"/>
          </p:nvPr>
        </p:nvSpPr>
        <p:spPr>
          <a:ln/>
        </p:spPr>
        <p:txBody>
          <a:bodyPr/>
          <a:lstStyle>
            <a:lvl1pPr>
              <a:defRPr/>
            </a:lvl1pPr>
          </a:lstStyle>
          <a:p>
            <a:pPr>
              <a:defRPr/>
            </a:pPr>
            <a:fld id="{2171A2C3-5B71-4537-B947-B5D602FBE686}" type="datetime1">
              <a:rPr lang="nl-NL"/>
              <a:pPr>
                <a:defRPr/>
              </a:pPr>
              <a:t>20-9-2012</a:t>
            </a:fld>
            <a:endParaRPr lang="en-US"/>
          </a:p>
        </p:txBody>
      </p:sp>
      <p:sp>
        <p:nvSpPr>
          <p:cNvPr id="3" name="Rectangle 7"/>
          <p:cNvSpPr>
            <a:spLocks noGrp="1" noChangeArrowheads="1"/>
          </p:cNvSpPr>
          <p:nvPr>
            <p:ph type="ftr" idx="11"/>
          </p:nvPr>
        </p:nvSpPr>
        <p:spPr>
          <a:ln/>
        </p:spPr>
        <p:txBody>
          <a:bodyPr/>
          <a:lstStyle>
            <a:lvl1pPr>
              <a:defRPr/>
            </a:lvl1pPr>
          </a:lstStyle>
          <a:p>
            <a:pPr>
              <a:defRPr/>
            </a:pPr>
            <a:r>
              <a:rPr lang="en-US"/>
              <a:t>KNMI 2010</a:t>
            </a:r>
          </a:p>
        </p:txBody>
      </p:sp>
      <p:sp>
        <p:nvSpPr>
          <p:cNvPr id="4" name="Rectangle 8"/>
          <p:cNvSpPr>
            <a:spLocks noGrp="1" noChangeArrowheads="1"/>
          </p:cNvSpPr>
          <p:nvPr>
            <p:ph type="sldNum" idx="12"/>
          </p:nvPr>
        </p:nvSpPr>
        <p:spPr>
          <a:ln/>
        </p:spPr>
        <p:txBody>
          <a:bodyPr/>
          <a:lstStyle>
            <a:lvl1pPr>
              <a:defRPr/>
            </a:lvl1pPr>
          </a:lstStyle>
          <a:p>
            <a:pPr>
              <a:defRPr/>
            </a:pPr>
            <a:fld id="{A01BD8AC-9F15-4818-87B7-00D76BAD93B8}"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dt" idx="10"/>
          </p:nvPr>
        </p:nvSpPr>
        <p:spPr>
          <a:ln/>
        </p:spPr>
        <p:txBody>
          <a:bodyPr/>
          <a:lstStyle>
            <a:lvl1pPr>
              <a:defRPr/>
            </a:lvl1pPr>
          </a:lstStyle>
          <a:p>
            <a:pPr>
              <a:defRPr/>
            </a:pPr>
            <a:fld id="{E4F8DDEA-95EC-4690-8AD7-8DF12BB31C56}" type="datetime1">
              <a:rPr lang="nl-NL"/>
              <a:pPr>
                <a:defRPr/>
              </a:pPr>
              <a:t>20-9-2012</a:t>
            </a:fld>
            <a:endParaRPr lang="en-US"/>
          </a:p>
        </p:txBody>
      </p:sp>
      <p:sp>
        <p:nvSpPr>
          <p:cNvPr id="6" name="Rectangle 7"/>
          <p:cNvSpPr>
            <a:spLocks noGrp="1" noChangeArrowheads="1"/>
          </p:cNvSpPr>
          <p:nvPr>
            <p:ph type="ftr" idx="11"/>
          </p:nvPr>
        </p:nvSpPr>
        <p:spPr>
          <a:ln/>
        </p:spPr>
        <p:txBody>
          <a:bodyPr/>
          <a:lstStyle>
            <a:lvl1pPr>
              <a:defRPr/>
            </a:lvl1pPr>
          </a:lstStyle>
          <a:p>
            <a:pPr>
              <a:defRPr/>
            </a:pPr>
            <a:r>
              <a:rPr lang="en-US"/>
              <a:t>KNMI 2010</a:t>
            </a:r>
          </a:p>
        </p:txBody>
      </p:sp>
      <p:sp>
        <p:nvSpPr>
          <p:cNvPr id="7" name="Rectangle 8"/>
          <p:cNvSpPr>
            <a:spLocks noGrp="1" noChangeArrowheads="1"/>
          </p:cNvSpPr>
          <p:nvPr>
            <p:ph type="sldNum" idx="12"/>
          </p:nvPr>
        </p:nvSpPr>
        <p:spPr>
          <a:ln/>
        </p:spPr>
        <p:txBody>
          <a:bodyPr/>
          <a:lstStyle>
            <a:lvl1pPr>
              <a:defRPr/>
            </a:lvl1pPr>
          </a:lstStyle>
          <a:p>
            <a:pPr>
              <a:defRPr/>
            </a:pPr>
            <a:fld id="{71A43D37-C822-43F7-BD80-853E951478CA}"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dt" idx="10"/>
          </p:nvPr>
        </p:nvSpPr>
        <p:spPr>
          <a:ln/>
        </p:spPr>
        <p:txBody>
          <a:bodyPr/>
          <a:lstStyle>
            <a:lvl1pPr>
              <a:defRPr/>
            </a:lvl1pPr>
          </a:lstStyle>
          <a:p>
            <a:pPr>
              <a:defRPr/>
            </a:pPr>
            <a:fld id="{9BFD241C-9755-4FBD-890A-992F020E0F10}" type="datetime1">
              <a:rPr lang="nl-NL"/>
              <a:pPr>
                <a:defRPr/>
              </a:pPr>
              <a:t>20-9-2012</a:t>
            </a:fld>
            <a:endParaRPr lang="en-US"/>
          </a:p>
        </p:txBody>
      </p:sp>
      <p:sp>
        <p:nvSpPr>
          <p:cNvPr id="6" name="Rectangle 7"/>
          <p:cNvSpPr>
            <a:spLocks noGrp="1" noChangeArrowheads="1"/>
          </p:cNvSpPr>
          <p:nvPr>
            <p:ph type="ftr" idx="11"/>
          </p:nvPr>
        </p:nvSpPr>
        <p:spPr>
          <a:ln/>
        </p:spPr>
        <p:txBody>
          <a:bodyPr/>
          <a:lstStyle>
            <a:lvl1pPr>
              <a:defRPr/>
            </a:lvl1pPr>
          </a:lstStyle>
          <a:p>
            <a:pPr>
              <a:defRPr/>
            </a:pPr>
            <a:r>
              <a:rPr lang="en-US"/>
              <a:t>KNMI 2010</a:t>
            </a:r>
          </a:p>
        </p:txBody>
      </p:sp>
      <p:sp>
        <p:nvSpPr>
          <p:cNvPr id="7" name="Rectangle 8"/>
          <p:cNvSpPr>
            <a:spLocks noGrp="1" noChangeArrowheads="1"/>
          </p:cNvSpPr>
          <p:nvPr>
            <p:ph type="sldNum" idx="12"/>
          </p:nvPr>
        </p:nvSpPr>
        <p:spPr>
          <a:ln/>
        </p:spPr>
        <p:txBody>
          <a:bodyPr/>
          <a:lstStyle>
            <a:lvl1pPr>
              <a:defRPr/>
            </a:lvl1pPr>
          </a:lstStyle>
          <a:p>
            <a:pPr>
              <a:defRPr/>
            </a:pPr>
            <a:fld id="{5549C259-3A91-457E-B6CF-7516909849DA}"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dt" idx="10"/>
          </p:nvPr>
        </p:nvSpPr>
        <p:spPr>
          <a:ln/>
        </p:spPr>
        <p:txBody>
          <a:bodyPr/>
          <a:lstStyle>
            <a:lvl1pPr>
              <a:defRPr/>
            </a:lvl1pPr>
          </a:lstStyle>
          <a:p>
            <a:pPr>
              <a:defRPr/>
            </a:pPr>
            <a:fld id="{D198F5A7-F5D9-400B-8D6D-3C0C83BF6735}" type="datetime1">
              <a:rPr lang="nl-NL"/>
              <a:pPr>
                <a:defRPr/>
              </a:pPr>
              <a:t>20-9-2012</a:t>
            </a:fld>
            <a:endParaRPr lang="en-US"/>
          </a:p>
        </p:txBody>
      </p:sp>
      <p:sp>
        <p:nvSpPr>
          <p:cNvPr id="5" name="Rectangle 7"/>
          <p:cNvSpPr>
            <a:spLocks noGrp="1" noChangeArrowheads="1"/>
          </p:cNvSpPr>
          <p:nvPr>
            <p:ph type="ftr" idx="11"/>
          </p:nvPr>
        </p:nvSpPr>
        <p:spPr>
          <a:ln/>
        </p:spPr>
        <p:txBody>
          <a:bodyPr/>
          <a:lstStyle>
            <a:lvl1pPr>
              <a:defRPr/>
            </a:lvl1pPr>
          </a:lstStyle>
          <a:p>
            <a:pPr>
              <a:defRPr/>
            </a:pPr>
            <a:r>
              <a:rPr lang="en-US"/>
              <a:t>KNMI 2010</a:t>
            </a:r>
          </a:p>
        </p:txBody>
      </p:sp>
      <p:sp>
        <p:nvSpPr>
          <p:cNvPr id="6" name="Rectangle 8"/>
          <p:cNvSpPr>
            <a:spLocks noGrp="1" noChangeArrowheads="1"/>
          </p:cNvSpPr>
          <p:nvPr>
            <p:ph type="sldNum" idx="12"/>
          </p:nvPr>
        </p:nvSpPr>
        <p:spPr>
          <a:ln/>
        </p:spPr>
        <p:txBody>
          <a:bodyPr/>
          <a:lstStyle>
            <a:lvl1pPr>
              <a:defRPr/>
            </a:lvl1pPr>
          </a:lstStyle>
          <a:p>
            <a:pPr>
              <a:defRPr/>
            </a:pPr>
            <a:fld id="{29A58855-C9A6-49BE-AAC2-9713917139DA}"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492875" y="1233488"/>
            <a:ext cx="2041525" cy="4919662"/>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366713" y="1233488"/>
            <a:ext cx="5973762" cy="491966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dt" idx="10"/>
          </p:nvPr>
        </p:nvSpPr>
        <p:spPr>
          <a:ln/>
        </p:spPr>
        <p:txBody>
          <a:bodyPr/>
          <a:lstStyle>
            <a:lvl1pPr>
              <a:defRPr/>
            </a:lvl1pPr>
          </a:lstStyle>
          <a:p>
            <a:pPr>
              <a:defRPr/>
            </a:pPr>
            <a:fld id="{EAF8478F-D6EA-4DF5-8982-855742ED952B}" type="datetime1">
              <a:rPr lang="nl-NL"/>
              <a:pPr>
                <a:defRPr/>
              </a:pPr>
              <a:t>20-9-2012</a:t>
            </a:fld>
            <a:endParaRPr lang="en-US"/>
          </a:p>
        </p:txBody>
      </p:sp>
      <p:sp>
        <p:nvSpPr>
          <p:cNvPr id="5" name="Rectangle 7"/>
          <p:cNvSpPr>
            <a:spLocks noGrp="1" noChangeArrowheads="1"/>
          </p:cNvSpPr>
          <p:nvPr>
            <p:ph type="ftr" idx="11"/>
          </p:nvPr>
        </p:nvSpPr>
        <p:spPr>
          <a:ln/>
        </p:spPr>
        <p:txBody>
          <a:bodyPr/>
          <a:lstStyle>
            <a:lvl1pPr>
              <a:defRPr/>
            </a:lvl1pPr>
          </a:lstStyle>
          <a:p>
            <a:pPr>
              <a:defRPr/>
            </a:pPr>
            <a:r>
              <a:rPr lang="en-US"/>
              <a:t>KNMI 2010</a:t>
            </a:r>
          </a:p>
        </p:txBody>
      </p:sp>
      <p:sp>
        <p:nvSpPr>
          <p:cNvPr id="6" name="Rectangle 8"/>
          <p:cNvSpPr>
            <a:spLocks noGrp="1" noChangeArrowheads="1"/>
          </p:cNvSpPr>
          <p:nvPr>
            <p:ph type="sldNum" idx="12"/>
          </p:nvPr>
        </p:nvSpPr>
        <p:spPr>
          <a:ln/>
        </p:spPr>
        <p:txBody>
          <a:bodyPr/>
          <a:lstStyle>
            <a:lvl1pPr>
              <a:defRPr/>
            </a:lvl1pPr>
          </a:lstStyle>
          <a:p>
            <a:pPr>
              <a:defRPr/>
            </a:pPr>
            <a:fld id="{2081C852-8A80-40AF-AD38-CAEF13301F51}"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366713" y="1233488"/>
            <a:ext cx="8167687" cy="569912"/>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366713" y="1798638"/>
            <a:ext cx="4006850" cy="43545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525963" y="1798638"/>
            <a:ext cx="4008437" cy="43545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6"/>
          <p:cNvSpPr>
            <a:spLocks noGrp="1" noChangeArrowheads="1"/>
          </p:cNvSpPr>
          <p:nvPr>
            <p:ph type="dt" idx="10"/>
          </p:nvPr>
        </p:nvSpPr>
        <p:spPr>
          <a:ln/>
        </p:spPr>
        <p:txBody>
          <a:bodyPr/>
          <a:lstStyle>
            <a:lvl1pPr>
              <a:defRPr/>
            </a:lvl1pPr>
          </a:lstStyle>
          <a:p>
            <a:pPr>
              <a:defRPr/>
            </a:pPr>
            <a:fld id="{183FF7F2-83A6-4661-AF63-C209E0D78DE1}" type="datetime1">
              <a:rPr lang="nl-NL"/>
              <a:pPr>
                <a:defRPr/>
              </a:pPr>
              <a:t>20-9-2012</a:t>
            </a:fld>
            <a:endParaRPr lang="en-US"/>
          </a:p>
        </p:txBody>
      </p:sp>
      <p:sp>
        <p:nvSpPr>
          <p:cNvPr id="6" name="Rectangle 7"/>
          <p:cNvSpPr>
            <a:spLocks noGrp="1" noChangeArrowheads="1"/>
          </p:cNvSpPr>
          <p:nvPr>
            <p:ph type="ftr" idx="11"/>
          </p:nvPr>
        </p:nvSpPr>
        <p:spPr>
          <a:ln/>
        </p:spPr>
        <p:txBody>
          <a:bodyPr/>
          <a:lstStyle>
            <a:lvl1pPr>
              <a:defRPr/>
            </a:lvl1pPr>
          </a:lstStyle>
          <a:p>
            <a:pPr>
              <a:defRPr/>
            </a:pPr>
            <a:r>
              <a:rPr lang="en-US"/>
              <a:t>KNMI 2010</a:t>
            </a:r>
          </a:p>
        </p:txBody>
      </p:sp>
      <p:sp>
        <p:nvSpPr>
          <p:cNvPr id="7" name="Rectangle 8"/>
          <p:cNvSpPr>
            <a:spLocks noGrp="1" noChangeArrowheads="1"/>
          </p:cNvSpPr>
          <p:nvPr>
            <p:ph type="sldNum" idx="12"/>
          </p:nvPr>
        </p:nvSpPr>
        <p:spPr>
          <a:ln/>
        </p:spPr>
        <p:txBody>
          <a:bodyPr/>
          <a:lstStyle>
            <a:lvl1pPr>
              <a:defRPr/>
            </a:lvl1pPr>
          </a:lstStyle>
          <a:p>
            <a:pPr>
              <a:defRPr/>
            </a:pPr>
            <a:fld id="{9E9F96AA-872A-4B3C-9455-0E45B6DFB39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png"/><Relationship Id="rId2" Type="http://schemas.openxmlformats.org/officeDocument/2006/relationships/slideLayout" Target="../slideLayouts/slideLayout35.xml"/><Relationship Id="rId16"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5.png"/><Relationship Id="rId2" Type="http://schemas.openxmlformats.org/officeDocument/2006/relationships/slideLayout" Target="../slideLayouts/slideLayout46.xml"/><Relationship Id="rId16" Type="http://schemas.openxmlformats.org/officeDocument/2006/relationships/image" Target="../media/image4.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6.png"/><Relationship Id="rId2" Type="http://schemas.openxmlformats.org/officeDocument/2006/relationships/slideLayout" Target="../slideLayouts/slideLayout57.xml"/><Relationship Id="rId16" Type="http://schemas.openxmlformats.org/officeDocument/2006/relationships/image" Target="../media/image5.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4.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srcRect/>
          <a:stretch>
            <a:fillRect/>
          </a:stretch>
        </p:blipFill>
        <p:spPr bwMode="auto">
          <a:xfrm>
            <a:off x="0" y="0"/>
            <a:ext cx="4681538" cy="6858000"/>
          </a:xfrm>
          <a:prstGeom prst="rect">
            <a:avLst/>
          </a:prstGeom>
          <a:noFill/>
          <a:ln w="9525">
            <a:noFill/>
            <a:round/>
            <a:headEnd/>
            <a:tailEnd/>
          </a:ln>
        </p:spPr>
      </p:pic>
      <p:sp>
        <p:nvSpPr>
          <p:cNvPr id="2" name="Rectangle 2"/>
          <p:cNvSpPr>
            <a:spLocks noChangeArrowheads="1"/>
          </p:cNvSpPr>
          <p:nvPr/>
        </p:nvSpPr>
        <p:spPr bwMode="auto">
          <a:xfrm>
            <a:off x="4572000" y="0"/>
            <a:ext cx="4572000" cy="6858000"/>
          </a:xfrm>
          <a:prstGeom prst="rect">
            <a:avLst/>
          </a:prstGeom>
          <a:solidFill>
            <a:srgbClr val="9ACCD4"/>
          </a:solidFill>
          <a:ln w="9525">
            <a:noFill/>
            <a:round/>
            <a:headEnd/>
            <a:tailEnd/>
          </a:ln>
          <a:effectLst/>
        </p:spPr>
        <p:txBody>
          <a:bodyPr wrap="none" anchor="ctr"/>
          <a:lstStyle/>
          <a:p>
            <a:pPr eaLnBrk="0" hangingPunct="0">
              <a:buClr>
                <a:srgbClr val="000000"/>
              </a:buClr>
              <a:buSzPct val="100000"/>
              <a:buFont typeface="Arial" charset="0"/>
              <a:buNone/>
              <a:defRPr/>
            </a:pPr>
            <a:endParaRPr lang="nl-NL">
              <a:ea typeface="+mn-ea"/>
              <a:cs typeface="+mn-cs"/>
            </a:endParaRPr>
          </a:p>
        </p:txBody>
      </p:sp>
      <p:pic>
        <p:nvPicPr>
          <p:cNvPr id="1028" name="Picture 3"/>
          <p:cNvPicPr>
            <a:picLocks noChangeAspect="1" noChangeArrowheads="1"/>
          </p:cNvPicPr>
          <p:nvPr/>
        </p:nvPicPr>
        <p:blipFill>
          <a:blip r:embed="rId14"/>
          <a:srcRect/>
          <a:stretch>
            <a:fillRect/>
          </a:stretch>
        </p:blipFill>
        <p:spPr bwMode="auto">
          <a:xfrm>
            <a:off x="0" y="0"/>
            <a:ext cx="4999038" cy="1998663"/>
          </a:xfrm>
          <a:prstGeom prst="rect">
            <a:avLst/>
          </a:prstGeom>
          <a:noFill/>
          <a:ln w="9525">
            <a:noFill/>
            <a:round/>
            <a:headEnd/>
            <a:tailEnd/>
          </a:ln>
        </p:spPr>
      </p:pic>
      <p:pic>
        <p:nvPicPr>
          <p:cNvPr id="1029" name="Picture 4"/>
          <p:cNvPicPr>
            <a:picLocks noChangeAspect="1" noChangeArrowheads="1"/>
          </p:cNvPicPr>
          <p:nvPr/>
        </p:nvPicPr>
        <p:blipFill>
          <a:blip r:embed="rId15"/>
          <a:srcRect l="55937" t="2171"/>
          <a:stretch>
            <a:fillRect/>
          </a:stretch>
        </p:blipFill>
        <p:spPr bwMode="auto">
          <a:xfrm>
            <a:off x="4979988" y="-7938"/>
            <a:ext cx="3198812" cy="1620838"/>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Lst>
  <p:txStyles>
    <p:titleStyle>
      <a:lvl1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2pPr>
      <a:lvl3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3pPr>
      <a:lvl4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4pPr>
      <a:lvl5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5pPr>
      <a:lvl6pPr marL="4572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6pPr>
      <a:lvl7pPr marL="9144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7pPr>
      <a:lvl8pPr marL="13716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8pPr>
      <a:lvl9pPr marL="18288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9pPr>
    </p:titleStyle>
    <p:bodyStyle>
      <a:lvl1pPr marL="341313" indent="-341313" algn="l" defTabSz="457200" rtl="0" eaLnBrk="0" fontAlgn="base" hangingPunct="0">
        <a:spcBef>
          <a:spcPts val="450"/>
        </a:spcBef>
        <a:spcAft>
          <a:spcPct val="0"/>
        </a:spcAft>
        <a:buClr>
          <a:srgbClr val="000000"/>
        </a:buClr>
        <a:buSzPct val="100000"/>
        <a:buFont typeface="Arial" charset="0"/>
        <a:buChar char="•"/>
        <a:defRPr sz="3200">
          <a:solidFill>
            <a:srgbClr val="000000"/>
          </a:solidFill>
          <a:latin typeface="+mn-lt"/>
          <a:ea typeface="+mn-ea"/>
          <a:cs typeface="+mn-cs"/>
        </a:defRPr>
      </a:lvl1pPr>
      <a:lvl2pPr marL="176213" indent="-174625" algn="l" defTabSz="457200" rtl="0" eaLnBrk="0" fontAlgn="base" hangingPunct="0">
        <a:spcBef>
          <a:spcPts val="450"/>
        </a:spcBef>
        <a:spcAft>
          <a:spcPct val="0"/>
        </a:spcAft>
        <a:buClr>
          <a:srgbClr val="000000"/>
        </a:buClr>
        <a:buSzPct val="75000"/>
        <a:buFont typeface="Arial" charset="0"/>
        <a:buBlip>
          <a:blip r:embed="rId16"/>
        </a:buBlip>
        <a:defRPr sz="2800">
          <a:solidFill>
            <a:srgbClr val="000000"/>
          </a:solidFill>
          <a:latin typeface="+mn-lt"/>
          <a:ea typeface="+mn-ea"/>
          <a:cs typeface="+mn-cs"/>
        </a:defRPr>
      </a:lvl2pPr>
      <a:lvl3pPr marL="354013" indent="-174625" algn="l" defTabSz="457200" rtl="0" eaLnBrk="0" fontAlgn="base" hangingPunct="0">
        <a:spcBef>
          <a:spcPts val="450"/>
        </a:spcBef>
        <a:spcAft>
          <a:spcPct val="0"/>
        </a:spcAft>
        <a:buClr>
          <a:srgbClr val="000000"/>
        </a:buClr>
        <a:buSzPct val="75000"/>
        <a:buFont typeface="Arial" charset="0"/>
        <a:buBlip>
          <a:blip r:embed="rId17"/>
        </a:buBlip>
        <a:defRPr sz="2400">
          <a:solidFill>
            <a:srgbClr val="000000"/>
          </a:solidFill>
          <a:latin typeface="+mn-lt"/>
          <a:ea typeface="+mn-ea"/>
          <a:cs typeface="+mn-cs"/>
        </a:defRPr>
      </a:lvl3pPr>
      <a:lvl4pPr marL="531813" indent="-174625" algn="l" defTabSz="457200" rtl="0" eaLnBrk="0" fontAlgn="base" hangingPunct="0">
        <a:spcBef>
          <a:spcPts val="450"/>
        </a:spcBef>
        <a:spcAft>
          <a:spcPct val="0"/>
        </a:spcAft>
        <a:buClr>
          <a:srgbClr val="000000"/>
        </a:buClr>
        <a:buSzPct val="75000"/>
        <a:buFont typeface="Arial" charset="0"/>
        <a:buBlip>
          <a:blip r:embed="rId18"/>
        </a:buBlip>
        <a:defRPr sz="2000">
          <a:solidFill>
            <a:srgbClr val="000000"/>
          </a:solidFill>
          <a:latin typeface="+mn-lt"/>
          <a:ea typeface="+mn-ea"/>
          <a:cs typeface="+mn-cs"/>
        </a:defRPr>
      </a:lvl4pPr>
      <a:lvl5pPr marL="709613" indent="-174625" algn="l" defTabSz="457200" rtl="0" eaLnBrk="0" fontAlgn="base" hangingPunct="0">
        <a:spcBef>
          <a:spcPts val="450"/>
        </a:spcBef>
        <a:spcAft>
          <a:spcPct val="0"/>
        </a:spcAft>
        <a:buClr>
          <a:srgbClr val="000000"/>
        </a:buClr>
        <a:buSzPct val="100000"/>
        <a:buFont typeface="Arial" charset="0"/>
        <a:buChar char="»"/>
        <a:defRPr sz="2000">
          <a:solidFill>
            <a:srgbClr val="000000"/>
          </a:solidFill>
          <a:latin typeface="+mn-lt"/>
          <a:ea typeface="+mn-ea"/>
          <a:cs typeface="+mn-cs"/>
        </a:defRPr>
      </a:lvl5pPr>
      <a:lvl6pPr marL="1166813" indent="-174625" algn="l" defTabSz="457200" rtl="0" eaLnBrk="0" fontAlgn="base" hangingPunct="0">
        <a:spcBef>
          <a:spcPts val="450"/>
        </a:spcBef>
        <a:spcAft>
          <a:spcPct val="0"/>
        </a:spcAft>
        <a:buClr>
          <a:srgbClr val="000000"/>
        </a:buClr>
        <a:buSzPct val="100000"/>
        <a:buFont typeface="Arial" charset="0"/>
        <a:buChar char="»"/>
        <a:defRPr>
          <a:solidFill>
            <a:srgbClr val="000000"/>
          </a:solidFill>
          <a:latin typeface="+mn-lt"/>
          <a:ea typeface="+mn-ea"/>
          <a:cs typeface="+mn-cs"/>
        </a:defRPr>
      </a:lvl6pPr>
      <a:lvl7pPr marL="1624013" indent="-174625" algn="l" defTabSz="457200" rtl="0" eaLnBrk="0" fontAlgn="base" hangingPunct="0">
        <a:spcBef>
          <a:spcPts val="450"/>
        </a:spcBef>
        <a:spcAft>
          <a:spcPct val="0"/>
        </a:spcAft>
        <a:buClr>
          <a:srgbClr val="000000"/>
        </a:buClr>
        <a:buSzPct val="100000"/>
        <a:buFont typeface="Arial" charset="0"/>
        <a:buChar char="»"/>
        <a:defRPr>
          <a:solidFill>
            <a:srgbClr val="000000"/>
          </a:solidFill>
          <a:latin typeface="+mn-lt"/>
          <a:ea typeface="+mn-ea"/>
          <a:cs typeface="+mn-cs"/>
        </a:defRPr>
      </a:lvl7pPr>
      <a:lvl8pPr marL="2081213" indent="-174625" algn="l" defTabSz="457200" rtl="0" eaLnBrk="0" fontAlgn="base" hangingPunct="0">
        <a:spcBef>
          <a:spcPts val="450"/>
        </a:spcBef>
        <a:spcAft>
          <a:spcPct val="0"/>
        </a:spcAft>
        <a:buClr>
          <a:srgbClr val="000000"/>
        </a:buClr>
        <a:buSzPct val="100000"/>
        <a:buFont typeface="Arial" charset="0"/>
        <a:buChar char="»"/>
        <a:defRPr>
          <a:solidFill>
            <a:srgbClr val="000000"/>
          </a:solidFill>
          <a:latin typeface="+mn-lt"/>
          <a:ea typeface="+mn-ea"/>
          <a:cs typeface="+mn-cs"/>
        </a:defRPr>
      </a:lvl8pPr>
      <a:lvl9pPr marL="2538413" indent="-174625" algn="l" defTabSz="457200" rtl="0" eaLnBrk="0" fontAlgn="base" hangingPunct="0">
        <a:spcBef>
          <a:spcPts val="450"/>
        </a:spcBef>
        <a:spcAft>
          <a:spcPct val="0"/>
        </a:spcAft>
        <a:buClr>
          <a:srgbClr val="000000"/>
        </a:buClr>
        <a:buSzPct val="100000"/>
        <a:buFont typeface="Arial" charset="0"/>
        <a:buChar char="»"/>
        <a:defRPr>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13"/>
          <a:srcRect/>
          <a:stretch>
            <a:fillRect/>
          </a:stretch>
        </p:blipFill>
        <p:spPr bwMode="auto">
          <a:xfrm>
            <a:off x="0" y="0"/>
            <a:ext cx="4681538" cy="6858000"/>
          </a:xfrm>
          <a:prstGeom prst="rect">
            <a:avLst/>
          </a:prstGeom>
          <a:noFill/>
          <a:ln w="9525">
            <a:noFill/>
            <a:round/>
            <a:headEnd/>
            <a:tailEnd/>
          </a:ln>
        </p:spPr>
      </p:pic>
      <p:sp>
        <p:nvSpPr>
          <p:cNvPr id="2" name="Rectangle 2"/>
          <p:cNvSpPr>
            <a:spLocks noChangeArrowheads="1"/>
          </p:cNvSpPr>
          <p:nvPr/>
        </p:nvSpPr>
        <p:spPr bwMode="auto">
          <a:xfrm>
            <a:off x="4572000" y="0"/>
            <a:ext cx="4572000" cy="6858000"/>
          </a:xfrm>
          <a:prstGeom prst="rect">
            <a:avLst/>
          </a:prstGeom>
          <a:solidFill>
            <a:srgbClr val="9ACCD4"/>
          </a:solidFill>
          <a:ln w="9525">
            <a:noFill/>
            <a:round/>
            <a:headEnd/>
            <a:tailEnd/>
          </a:ln>
          <a:effectLst/>
        </p:spPr>
        <p:txBody>
          <a:bodyPr wrap="none" anchor="ctr"/>
          <a:lstStyle/>
          <a:p>
            <a:pPr eaLnBrk="0" hangingPunct="0">
              <a:buClr>
                <a:srgbClr val="000000"/>
              </a:buClr>
              <a:buSzPct val="100000"/>
              <a:buFont typeface="Arial" charset="0"/>
              <a:buNone/>
              <a:defRPr/>
            </a:pPr>
            <a:endParaRPr lang="nl-NL">
              <a:ea typeface="+mn-ea"/>
              <a:cs typeface="+mn-cs"/>
            </a:endParaRPr>
          </a:p>
        </p:txBody>
      </p:sp>
      <p:sp>
        <p:nvSpPr>
          <p:cNvPr id="2051" name="Rectangle 3"/>
          <p:cNvSpPr>
            <a:spLocks noGrp="1" noChangeArrowheads="1"/>
          </p:cNvSpPr>
          <p:nvPr>
            <p:ph type="dt"/>
          </p:nvPr>
        </p:nvSpPr>
        <p:spPr bwMode="auto">
          <a:xfrm>
            <a:off x="4929188" y="6380163"/>
            <a:ext cx="3713162" cy="3619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Verdana" pitchFamily="34" charset="0"/>
              <a:buNone/>
              <a:defRPr sz="1000">
                <a:solidFill>
                  <a:srgbClr val="000000"/>
                </a:solidFill>
                <a:latin typeface="Verdana" pitchFamily="34" charset="0"/>
                <a:cs typeface="Arial" pitchFamily="34" charset="0"/>
              </a:defRPr>
            </a:lvl1pPr>
          </a:lstStyle>
          <a:p>
            <a:pPr>
              <a:defRPr/>
            </a:pPr>
            <a:fld id="{AB804C3E-1734-42A2-BF3D-EF56BA81DAAD}" type="datetime1">
              <a:rPr lang="nl-NL"/>
              <a:pPr>
                <a:defRPr/>
              </a:pPr>
              <a:t>20-9-2012</a:t>
            </a:fld>
            <a:endParaRPr lang="en-US"/>
          </a:p>
        </p:txBody>
      </p:sp>
      <p:sp>
        <p:nvSpPr>
          <p:cNvPr id="13317" name="Rectangle 4"/>
          <p:cNvSpPr>
            <a:spLocks noGrp="1" noChangeArrowheads="1"/>
          </p:cNvSpPr>
          <p:nvPr>
            <p:ph type="title"/>
          </p:nvPr>
        </p:nvSpPr>
        <p:spPr bwMode="auto">
          <a:xfrm>
            <a:off x="4922838" y="2474913"/>
            <a:ext cx="3597275" cy="941387"/>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3318" name="Rectangle 5"/>
          <p:cNvSpPr>
            <a:spLocks noGrp="1" noChangeArrowheads="1"/>
          </p:cNvSpPr>
          <p:nvPr>
            <p:ph type="body" idx="1"/>
          </p:nvPr>
        </p:nvSpPr>
        <p:spPr bwMode="auto">
          <a:xfrm>
            <a:off x="4908550" y="3511550"/>
            <a:ext cx="3597275" cy="3290888"/>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13319" name="Picture 6"/>
          <p:cNvPicPr>
            <a:picLocks noChangeAspect="1" noChangeArrowheads="1"/>
          </p:cNvPicPr>
          <p:nvPr/>
        </p:nvPicPr>
        <p:blipFill>
          <a:blip r:embed="rId14"/>
          <a:srcRect/>
          <a:stretch>
            <a:fillRect/>
          </a:stretch>
        </p:blipFill>
        <p:spPr bwMode="auto">
          <a:xfrm>
            <a:off x="0" y="0"/>
            <a:ext cx="4999038" cy="1998663"/>
          </a:xfrm>
          <a:prstGeom prst="rect">
            <a:avLst/>
          </a:prstGeom>
          <a:noFill/>
          <a:ln w="9525">
            <a:noFill/>
            <a:round/>
            <a:headEnd/>
            <a:tailEnd/>
          </a:ln>
        </p:spPr>
      </p:pic>
      <p:pic>
        <p:nvPicPr>
          <p:cNvPr id="13320" name="Picture 7"/>
          <p:cNvPicPr>
            <a:picLocks noChangeAspect="1" noChangeArrowheads="1"/>
          </p:cNvPicPr>
          <p:nvPr/>
        </p:nvPicPr>
        <p:blipFill>
          <a:blip r:embed="rId15"/>
          <a:srcRect l="55937" t="2171"/>
          <a:stretch>
            <a:fillRect/>
          </a:stretch>
        </p:blipFill>
        <p:spPr bwMode="auto">
          <a:xfrm>
            <a:off x="4979988" y="-7938"/>
            <a:ext cx="3198812" cy="1620838"/>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75" r:id="rId1"/>
    <p:sldLayoutId id="2147483674" r:id="rId2"/>
    <p:sldLayoutId id="2147483673" r:id="rId3"/>
    <p:sldLayoutId id="2147483672" r:id="rId4"/>
    <p:sldLayoutId id="2147483671" r:id="rId5"/>
    <p:sldLayoutId id="2147483670" r:id="rId6"/>
    <p:sldLayoutId id="2147483669" r:id="rId7"/>
    <p:sldLayoutId id="2147483668" r:id="rId8"/>
    <p:sldLayoutId id="2147483667" r:id="rId9"/>
    <p:sldLayoutId id="2147483666" r:id="rId10"/>
    <p:sldLayoutId id="2147483665" r:id="rId11"/>
  </p:sldLayoutIdLst>
  <p:txStyles>
    <p:titleStyle>
      <a:lvl1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2pPr>
      <a:lvl3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3pPr>
      <a:lvl4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4pPr>
      <a:lvl5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5pPr>
      <a:lvl6pPr marL="4572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6pPr>
      <a:lvl7pPr marL="9144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7pPr>
      <a:lvl8pPr marL="13716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8pPr>
      <a:lvl9pPr marL="18288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9pPr>
    </p:titleStyle>
    <p:bodyStyle>
      <a:lvl1pPr marL="342900" indent="-342900" algn="l" defTabSz="457200" rtl="0" eaLnBrk="0" fontAlgn="base" hangingPunct="0">
        <a:spcBef>
          <a:spcPts val="450"/>
        </a:spcBef>
        <a:spcAft>
          <a:spcPct val="0"/>
        </a:spcAft>
        <a:buClr>
          <a:srgbClr val="000000"/>
        </a:buClr>
        <a:buSzPct val="100000"/>
        <a:buFont typeface="Arial" charset="0"/>
        <a:buChar char="•"/>
        <a:defRPr sz="3200">
          <a:solidFill>
            <a:srgbClr val="000000"/>
          </a:solidFill>
          <a:latin typeface="+mn-lt"/>
          <a:ea typeface="+mn-ea"/>
          <a:cs typeface="+mn-cs"/>
        </a:defRPr>
      </a:lvl1pPr>
      <a:lvl2pPr marL="742950" indent="-285750" algn="l" defTabSz="457200" rtl="0" eaLnBrk="0" fontAlgn="base" hangingPunct="0">
        <a:spcBef>
          <a:spcPts val="45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57200" rtl="0" eaLnBrk="0" fontAlgn="base" hangingPunct="0">
        <a:spcBef>
          <a:spcPts val="45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57200" rtl="0" eaLnBrk="0" fontAlgn="base" hangingPunct="0">
        <a:spcBef>
          <a:spcPts val="45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57200" rtl="0" eaLnBrk="0" fontAlgn="base" hangingPunct="0">
        <a:spcBef>
          <a:spcPts val="450"/>
        </a:spcBef>
        <a:spcAft>
          <a:spcPct val="0"/>
        </a:spcAft>
        <a:buClr>
          <a:srgbClr val="000000"/>
        </a:buClr>
        <a:buSzPct val="100000"/>
        <a:buFont typeface="Arial" charset="0"/>
        <a:buChar char="»"/>
        <a:defRPr sz="2000">
          <a:solidFill>
            <a:srgbClr val="000000"/>
          </a:solidFill>
          <a:latin typeface="+mn-lt"/>
          <a:ea typeface="+mn-ea"/>
          <a:cs typeface="+mn-cs"/>
        </a:defRPr>
      </a:lvl5pPr>
      <a:lvl6pPr marL="457200" algn="l" defTabSz="457200" rtl="0" eaLnBrk="0" fontAlgn="base" hangingPunct="0">
        <a:spcBef>
          <a:spcPts val="450"/>
        </a:spcBef>
        <a:spcAft>
          <a:spcPct val="0"/>
        </a:spcAft>
        <a:buClr>
          <a:srgbClr val="000000"/>
        </a:buClr>
        <a:buSzPct val="100000"/>
        <a:buFont typeface="Arial" charset="0"/>
        <a:defRPr>
          <a:solidFill>
            <a:srgbClr val="000000"/>
          </a:solidFill>
          <a:latin typeface="+mn-lt"/>
          <a:ea typeface="+mn-ea"/>
          <a:cs typeface="+mn-cs"/>
        </a:defRPr>
      </a:lvl6pPr>
      <a:lvl7pPr marL="914400" algn="l" defTabSz="457200" rtl="0" eaLnBrk="0" fontAlgn="base" hangingPunct="0">
        <a:spcBef>
          <a:spcPts val="450"/>
        </a:spcBef>
        <a:spcAft>
          <a:spcPct val="0"/>
        </a:spcAft>
        <a:buClr>
          <a:srgbClr val="000000"/>
        </a:buClr>
        <a:buSzPct val="100000"/>
        <a:buFont typeface="Arial" charset="0"/>
        <a:defRPr>
          <a:solidFill>
            <a:srgbClr val="000000"/>
          </a:solidFill>
          <a:latin typeface="+mn-lt"/>
          <a:ea typeface="+mn-ea"/>
          <a:cs typeface="+mn-cs"/>
        </a:defRPr>
      </a:lvl7pPr>
      <a:lvl8pPr marL="1371600" algn="l" defTabSz="457200" rtl="0" eaLnBrk="0" fontAlgn="base" hangingPunct="0">
        <a:spcBef>
          <a:spcPts val="450"/>
        </a:spcBef>
        <a:spcAft>
          <a:spcPct val="0"/>
        </a:spcAft>
        <a:buClr>
          <a:srgbClr val="000000"/>
        </a:buClr>
        <a:buSzPct val="100000"/>
        <a:buFont typeface="Arial" charset="0"/>
        <a:defRPr>
          <a:solidFill>
            <a:srgbClr val="000000"/>
          </a:solidFill>
          <a:latin typeface="+mn-lt"/>
          <a:ea typeface="+mn-ea"/>
          <a:cs typeface="+mn-cs"/>
        </a:defRPr>
      </a:lvl8pPr>
      <a:lvl9pPr marL="1828800" algn="l" defTabSz="457200" rtl="0" eaLnBrk="0" fontAlgn="base" hangingPunct="0">
        <a:spcBef>
          <a:spcPts val="450"/>
        </a:spcBef>
        <a:spcAft>
          <a:spcPct val="0"/>
        </a:spcAft>
        <a:buClr>
          <a:srgbClr val="000000"/>
        </a:buClr>
        <a:buSzPct val="100000"/>
        <a:buFont typeface="Arial" charset="0"/>
        <a:defRPr>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13"/>
          <a:srcRect/>
          <a:stretch>
            <a:fillRect/>
          </a:stretch>
        </p:blipFill>
        <p:spPr bwMode="auto">
          <a:xfrm>
            <a:off x="0" y="0"/>
            <a:ext cx="4681538" cy="6858000"/>
          </a:xfrm>
          <a:prstGeom prst="rect">
            <a:avLst/>
          </a:prstGeom>
          <a:noFill/>
          <a:ln w="9525">
            <a:noFill/>
            <a:round/>
            <a:headEnd/>
            <a:tailEnd/>
          </a:ln>
        </p:spPr>
      </p:pic>
      <p:sp>
        <p:nvSpPr>
          <p:cNvPr id="2" name="Rectangle 2"/>
          <p:cNvSpPr>
            <a:spLocks noChangeArrowheads="1"/>
          </p:cNvSpPr>
          <p:nvPr/>
        </p:nvSpPr>
        <p:spPr bwMode="auto">
          <a:xfrm>
            <a:off x="4572000" y="0"/>
            <a:ext cx="4572000" cy="6858000"/>
          </a:xfrm>
          <a:prstGeom prst="rect">
            <a:avLst/>
          </a:prstGeom>
          <a:solidFill>
            <a:srgbClr val="9ACCD4"/>
          </a:solidFill>
          <a:ln w="9525">
            <a:noFill/>
            <a:round/>
            <a:headEnd/>
            <a:tailEnd/>
          </a:ln>
          <a:effectLst/>
        </p:spPr>
        <p:txBody>
          <a:bodyPr wrap="none" anchor="ctr"/>
          <a:lstStyle/>
          <a:p>
            <a:pPr eaLnBrk="0" hangingPunct="0">
              <a:buClr>
                <a:srgbClr val="000000"/>
              </a:buClr>
              <a:buSzPct val="100000"/>
              <a:buFont typeface="Arial" charset="0"/>
              <a:buNone/>
              <a:defRPr/>
            </a:pPr>
            <a:endParaRPr lang="nl-NL">
              <a:ea typeface="+mn-ea"/>
              <a:cs typeface="+mn-cs"/>
            </a:endParaRPr>
          </a:p>
        </p:txBody>
      </p:sp>
      <p:sp>
        <p:nvSpPr>
          <p:cNvPr id="3075" name="Rectangle 3"/>
          <p:cNvSpPr>
            <a:spLocks noGrp="1" noChangeArrowheads="1"/>
          </p:cNvSpPr>
          <p:nvPr>
            <p:ph type="dt"/>
          </p:nvPr>
        </p:nvSpPr>
        <p:spPr bwMode="auto">
          <a:xfrm>
            <a:off x="4929188" y="6380163"/>
            <a:ext cx="3713162" cy="3619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Verdana" pitchFamily="34" charset="0"/>
              <a:buNone/>
              <a:defRPr sz="1000">
                <a:solidFill>
                  <a:srgbClr val="000000"/>
                </a:solidFill>
                <a:latin typeface="Verdana" pitchFamily="34" charset="0"/>
                <a:cs typeface="Arial" pitchFamily="34" charset="0"/>
              </a:defRPr>
            </a:lvl1pPr>
          </a:lstStyle>
          <a:p>
            <a:pPr>
              <a:defRPr/>
            </a:pPr>
            <a:fld id="{B5B390F5-28FE-4BD1-A0B4-8211F9740B67}" type="datetime1">
              <a:rPr lang="nl-NL"/>
              <a:pPr>
                <a:defRPr/>
              </a:pPr>
              <a:t>20-9-2012</a:t>
            </a:fld>
            <a:endParaRPr lang="en-US"/>
          </a:p>
        </p:txBody>
      </p:sp>
      <p:sp>
        <p:nvSpPr>
          <p:cNvPr id="25605" name="Rectangle 4"/>
          <p:cNvSpPr>
            <a:spLocks noGrp="1" noChangeArrowheads="1"/>
          </p:cNvSpPr>
          <p:nvPr>
            <p:ph type="title"/>
          </p:nvPr>
        </p:nvSpPr>
        <p:spPr bwMode="auto">
          <a:xfrm>
            <a:off x="4929188" y="2343150"/>
            <a:ext cx="3500437" cy="884238"/>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5606" name="Rectangle 5"/>
          <p:cNvSpPr>
            <a:spLocks noGrp="1" noChangeArrowheads="1"/>
          </p:cNvSpPr>
          <p:nvPr>
            <p:ph type="body" idx="1"/>
          </p:nvPr>
        </p:nvSpPr>
        <p:spPr bwMode="auto">
          <a:xfrm>
            <a:off x="4943475" y="3155950"/>
            <a:ext cx="3486150" cy="65817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25607" name="Picture 6"/>
          <p:cNvPicPr>
            <a:picLocks noChangeAspect="1" noChangeArrowheads="1"/>
          </p:cNvPicPr>
          <p:nvPr/>
        </p:nvPicPr>
        <p:blipFill>
          <a:blip r:embed="rId14"/>
          <a:srcRect/>
          <a:stretch>
            <a:fillRect/>
          </a:stretch>
        </p:blipFill>
        <p:spPr bwMode="auto">
          <a:xfrm>
            <a:off x="0" y="0"/>
            <a:ext cx="4999038" cy="1998663"/>
          </a:xfrm>
          <a:prstGeom prst="rect">
            <a:avLst/>
          </a:prstGeom>
          <a:noFill/>
          <a:ln w="9525">
            <a:noFill/>
            <a:round/>
            <a:headEnd/>
            <a:tailEnd/>
          </a:ln>
        </p:spPr>
      </p:pic>
      <p:pic>
        <p:nvPicPr>
          <p:cNvPr id="25608" name="Picture 7"/>
          <p:cNvPicPr>
            <a:picLocks noChangeAspect="1" noChangeArrowheads="1"/>
          </p:cNvPicPr>
          <p:nvPr/>
        </p:nvPicPr>
        <p:blipFill>
          <a:blip r:embed="rId15"/>
          <a:srcRect l="55937" t="2171"/>
          <a:stretch>
            <a:fillRect/>
          </a:stretch>
        </p:blipFill>
        <p:spPr bwMode="auto">
          <a:xfrm>
            <a:off x="4979988" y="-7938"/>
            <a:ext cx="3198812" cy="1620838"/>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86" r:id="rId1"/>
    <p:sldLayoutId id="2147483685" r:id="rId2"/>
    <p:sldLayoutId id="2147483684" r:id="rId3"/>
    <p:sldLayoutId id="2147483683" r:id="rId4"/>
    <p:sldLayoutId id="2147483682" r:id="rId5"/>
    <p:sldLayoutId id="2147483681" r:id="rId6"/>
    <p:sldLayoutId id="2147483680" r:id="rId7"/>
    <p:sldLayoutId id="2147483679" r:id="rId8"/>
    <p:sldLayoutId id="2147483678" r:id="rId9"/>
    <p:sldLayoutId id="2147483677" r:id="rId10"/>
    <p:sldLayoutId id="2147483676" r:id="rId11"/>
  </p:sldLayoutIdLst>
  <p:txStyles>
    <p:titleStyle>
      <a:lvl1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2pPr>
      <a:lvl3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3pPr>
      <a:lvl4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4pPr>
      <a:lvl5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5pPr>
      <a:lvl6pPr marL="4572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6pPr>
      <a:lvl7pPr marL="9144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7pPr>
      <a:lvl8pPr marL="13716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8pPr>
      <a:lvl9pPr marL="18288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9pPr>
    </p:titleStyle>
    <p:bodyStyle>
      <a:lvl1pPr marL="265113" indent="-265113" algn="l" defTabSz="457200" rtl="0" eaLnBrk="0" fontAlgn="base" hangingPunct="0">
        <a:spcBef>
          <a:spcPct val="0"/>
        </a:spcBef>
        <a:spcAft>
          <a:spcPct val="0"/>
        </a:spcAft>
        <a:buClr>
          <a:srgbClr val="000000"/>
        </a:buClr>
        <a:buSzPct val="100000"/>
        <a:buFont typeface="Verdana" pitchFamily="34" charset="0"/>
        <a:buAutoNum type="arabicPeriod"/>
        <a:defRPr sz="3200">
          <a:solidFill>
            <a:srgbClr val="000000"/>
          </a:solidFill>
          <a:latin typeface="+mn-lt"/>
          <a:ea typeface="+mn-ea"/>
          <a:cs typeface="+mn-cs"/>
        </a:defRPr>
      </a:lvl1pPr>
      <a:lvl2pPr marL="741363" indent="-284163" algn="l" defTabSz="457200" rtl="0" eaLnBrk="0" fontAlgn="base" hangingPunct="0">
        <a:spcBef>
          <a:spcPts val="450"/>
        </a:spcBef>
        <a:spcAft>
          <a:spcPct val="0"/>
        </a:spcAft>
        <a:buClr>
          <a:srgbClr val="000000"/>
        </a:buClr>
        <a:buSzPct val="75000"/>
        <a:buFont typeface="Arial" charset="0"/>
        <a:buBlip>
          <a:blip r:embed="rId16"/>
        </a:buBlip>
        <a:defRPr sz="2800">
          <a:solidFill>
            <a:srgbClr val="000000"/>
          </a:solidFill>
          <a:latin typeface="+mn-lt"/>
          <a:ea typeface="+mn-ea"/>
          <a:cs typeface="+mn-cs"/>
        </a:defRPr>
      </a:lvl2pPr>
      <a:lvl3pPr marL="1143000" indent="-228600" algn="l" defTabSz="457200" rtl="0" eaLnBrk="0" fontAlgn="base" hangingPunct="0">
        <a:spcBef>
          <a:spcPts val="450"/>
        </a:spcBef>
        <a:spcAft>
          <a:spcPct val="0"/>
        </a:spcAft>
        <a:buClr>
          <a:srgbClr val="000000"/>
        </a:buClr>
        <a:buSzPct val="75000"/>
        <a:buFont typeface="Arial" charset="0"/>
        <a:buBlip>
          <a:blip r:embed="rId17"/>
        </a:buBlip>
        <a:defRPr sz="2400">
          <a:solidFill>
            <a:srgbClr val="000000"/>
          </a:solidFill>
          <a:latin typeface="+mn-lt"/>
          <a:ea typeface="+mn-ea"/>
          <a:cs typeface="+mn-cs"/>
        </a:defRPr>
      </a:lvl3pPr>
      <a:lvl4pPr marL="1600200" indent="-228600" algn="l" defTabSz="457200" rtl="0" eaLnBrk="0" fontAlgn="base" hangingPunct="0">
        <a:spcBef>
          <a:spcPts val="450"/>
        </a:spcBef>
        <a:spcAft>
          <a:spcPct val="0"/>
        </a:spcAft>
        <a:buClr>
          <a:srgbClr val="000000"/>
        </a:buClr>
        <a:buSzPct val="75000"/>
        <a:buFont typeface="Arial" charset="0"/>
        <a:buBlip>
          <a:blip r:embed="rId18"/>
        </a:buBlip>
        <a:defRPr sz="2000">
          <a:solidFill>
            <a:srgbClr val="000000"/>
          </a:solidFill>
          <a:latin typeface="+mn-lt"/>
          <a:ea typeface="+mn-ea"/>
          <a:cs typeface="+mn-cs"/>
        </a:defRPr>
      </a:lvl4pPr>
      <a:lvl5pPr marL="2057400" indent="-228600" algn="l" defTabSz="457200" rtl="0" eaLnBrk="0" fontAlgn="base" hangingPunct="0">
        <a:spcBef>
          <a:spcPts val="45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57200" rtl="0" fontAlgn="base">
        <a:spcBef>
          <a:spcPts val="450"/>
        </a:spcBef>
        <a:spcAft>
          <a:spcPct val="0"/>
        </a:spcAft>
        <a:buClr>
          <a:srgbClr val="000000"/>
        </a:buClr>
        <a:buSzPct val="100000"/>
        <a:buFont typeface="Arial" charset="0"/>
        <a:buChar char="»"/>
        <a:defRPr>
          <a:solidFill>
            <a:srgbClr val="000000"/>
          </a:solidFill>
          <a:latin typeface="+mn-lt"/>
          <a:ea typeface="+mn-ea"/>
          <a:cs typeface="+mn-cs"/>
        </a:defRPr>
      </a:lvl6pPr>
      <a:lvl7pPr marL="2971800" indent="-228600" algn="l" defTabSz="457200" rtl="0" fontAlgn="base">
        <a:spcBef>
          <a:spcPts val="450"/>
        </a:spcBef>
        <a:spcAft>
          <a:spcPct val="0"/>
        </a:spcAft>
        <a:buClr>
          <a:srgbClr val="000000"/>
        </a:buClr>
        <a:buSzPct val="100000"/>
        <a:buFont typeface="Arial" charset="0"/>
        <a:buChar char="»"/>
        <a:defRPr>
          <a:solidFill>
            <a:srgbClr val="000000"/>
          </a:solidFill>
          <a:latin typeface="+mn-lt"/>
          <a:ea typeface="+mn-ea"/>
          <a:cs typeface="+mn-cs"/>
        </a:defRPr>
      </a:lvl7pPr>
      <a:lvl8pPr marL="3429000" indent="-228600" algn="l" defTabSz="457200" rtl="0" fontAlgn="base">
        <a:spcBef>
          <a:spcPts val="450"/>
        </a:spcBef>
        <a:spcAft>
          <a:spcPct val="0"/>
        </a:spcAft>
        <a:buClr>
          <a:srgbClr val="000000"/>
        </a:buClr>
        <a:buSzPct val="100000"/>
        <a:buFont typeface="Arial" charset="0"/>
        <a:buChar char="»"/>
        <a:defRPr>
          <a:solidFill>
            <a:srgbClr val="000000"/>
          </a:solidFill>
          <a:latin typeface="+mn-lt"/>
          <a:ea typeface="+mn-ea"/>
          <a:cs typeface="+mn-cs"/>
        </a:defRPr>
      </a:lvl8pPr>
      <a:lvl9pPr marL="3886200" indent="-228600" algn="l" defTabSz="457200" rtl="0" fontAlgn="base">
        <a:spcBef>
          <a:spcPts val="450"/>
        </a:spcBef>
        <a:spcAft>
          <a:spcPct val="0"/>
        </a:spcAft>
        <a:buClr>
          <a:srgbClr val="000000"/>
        </a:buClr>
        <a:buSzPct val="100000"/>
        <a:buFont typeface="Arial" charset="0"/>
        <a:buChar char="»"/>
        <a:defRPr>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7890" name="Picture 1"/>
          <p:cNvPicPr>
            <a:picLocks noChangeAspect="1" noChangeArrowheads="1"/>
          </p:cNvPicPr>
          <p:nvPr/>
        </p:nvPicPr>
        <p:blipFill>
          <a:blip r:embed="rId13"/>
          <a:srcRect/>
          <a:stretch>
            <a:fillRect/>
          </a:stretch>
        </p:blipFill>
        <p:spPr bwMode="auto">
          <a:xfrm>
            <a:off x="0" y="0"/>
            <a:ext cx="4681538" cy="6858000"/>
          </a:xfrm>
          <a:prstGeom prst="rect">
            <a:avLst/>
          </a:prstGeom>
          <a:noFill/>
          <a:ln w="9525">
            <a:noFill/>
            <a:round/>
            <a:headEnd/>
            <a:tailEnd/>
          </a:ln>
        </p:spPr>
      </p:pic>
      <p:sp>
        <p:nvSpPr>
          <p:cNvPr id="2" name="Rectangle 2"/>
          <p:cNvSpPr>
            <a:spLocks noChangeArrowheads="1"/>
          </p:cNvSpPr>
          <p:nvPr/>
        </p:nvSpPr>
        <p:spPr bwMode="auto">
          <a:xfrm>
            <a:off x="4572000" y="0"/>
            <a:ext cx="4572000" cy="6858000"/>
          </a:xfrm>
          <a:prstGeom prst="rect">
            <a:avLst/>
          </a:prstGeom>
          <a:solidFill>
            <a:srgbClr val="9ACCD4"/>
          </a:solidFill>
          <a:ln w="9525">
            <a:noFill/>
            <a:round/>
            <a:headEnd/>
            <a:tailEnd/>
          </a:ln>
          <a:effectLst/>
        </p:spPr>
        <p:txBody>
          <a:bodyPr wrap="none" anchor="ctr"/>
          <a:lstStyle/>
          <a:p>
            <a:pPr eaLnBrk="0" hangingPunct="0">
              <a:buClr>
                <a:srgbClr val="000000"/>
              </a:buClr>
              <a:buSzPct val="100000"/>
              <a:buFont typeface="Arial" charset="0"/>
              <a:buNone/>
              <a:defRPr/>
            </a:pPr>
            <a:endParaRPr lang="nl-NL">
              <a:ea typeface="+mn-ea"/>
              <a:cs typeface="+mn-cs"/>
            </a:endParaRPr>
          </a:p>
        </p:txBody>
      </p:sp>
      <p:sp>
        <p:nvSpPr>
          <p:cNvPr id="4099" name="Rectangle 3"/>
          <p:cNvSpPr>
            <a:spLocks noGrp="1" noChangeArrowheads="1"/>
          </p:cNvSpPr>
          <p:nvPr>
            <p:ph type="dt"/>
          </p:nvPr>
        </p:nvSpPr>
        <p:spPr bwMode="auto">
          <a:xfrm>
            <a:off x="4929188" y="6380163"/>
            <a:ext cx="3713162" cy="3619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Verdana" pitchFamily="34" charset="0"/>
              <a:buNone/>
              <a:defRPr sz="1000">
                <a:solidFill>
                  <a:srgbClr val="000000"/>
                </a:solidFill>
                <a:latin typeface="Verdana" pitchFamily="34" charset="0"/>
                <a:cs typeface="Arial" pitchFamily="34" charset="0"/>
              </a:defRPr>
            </a:lvl1pPr>
          </a:lstStyle>
          <a:p>
            <a:pPr>
              <a:defRPr/>
            </a:pPr>
            <a:fld id="{2C549E94-5AEA-4D47-AB94-16A35CD5CD1C}" type="datetime1">
              <a:rPr lang="nl-NL"/>
              <a:pPr>
                <a:defRPr/>
              </a:pPr>
              <a:t>20-9-2012</a:t>
            </a:fld>
            <a:endParaRPr lang="en-US"/>
          </a:p>
        </p:txBody>
      </p:sp>
      <p:sp>
        <p:nvSpPr>
          <p:cNvPr id="37893" name="Rectangle 4"/>
          <p:cNvSpPr>
            <a:spLocks noGrp="1" noChangeArrowheads="1"/>
          </p:cNvSpPr>
          <p:nvPr>
            <p:ph type="title"/>
          </p:nvPr>
        </p:nvSpPr>
        <p:spPr bwMode="auto">
          <a:xfrm>
            <a:off x="4929188" y="2343150"/>
            <a:ext cx="3500437" cy="884238"/>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37894" name="Rectangle 5"/>
          <p:cNvSpPr>
            <a:spLocks noGrp="1" noChangeArrowheads="1"/>
          </p:cNvSpPr>
          <p:nvPr>
            <p:ph type="body" idx="1"/>
          </p:nvPr>
        </p:nvSpPr>
        <p:spPr bwMode="auto">
          <a:xfrm>
            <a:off x="4943475" y="3155950"/>
            <a:ext cx="3486150" cy="68564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37895" name="Picture 6"/>
          <p:cNvPicPr>
            <a:picLocks noChangeAspect="1" noChangeArrowheads="1"/>
          </p:cNvPicPr>
          <p:nvPr/>
        </p:nvPicPr>
        <p:blipFill>
          <a:blip r:embed="rId14"/>
          <a:srcRect/>
          <a:stretch>
            <a:fillRect/>
          </a:stretch>
        </p:blipFill>
        <p:spPr bwMode="auto">
          <a:xfrm>
            <a:off x="0" y="0"/>
            <a:ext cx="4999038" cy="1998663"/>
          </a:xfrm>
          <a:prstGeom prst="rect">
            <a:avLst/>
          </a:prstGeom>
          <a:noFill/>
          <a:ln w="9525">
            <a:noFill/>
            <a:round/>
            <a:headEnd/>
            <a:tailEnd/>
          </a:ln>
        </p:spPr>
      </p:pic>
      <p:pic>
        <p:nvPicPr>
          <p:cNvPr id="37896" name="Picture 7"/>
          <p:cNvPicPr>
            <a:picLocks noChangeAspect="1" noChangeArrowheads="1"/>
          </p:cNvPicPr>
          <p:nvPr/>
        </p:nvPicPr>
        <p:blipFill>
          <a:blip r:embed="rId15"/>
          <a:srcRect l="55937" t="2171"/>
          <a:stretch>
            <a:fillRect/>
          </a:stretch>
        </p:blipFill>
        <p:spPr bwMode="auto">
          <a:xfrm>
            <a:off x="4979988" y="-7938"/>
            <a:ext cx="3198812" cy="1620838"/>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97" r:id="rId1"/>
    <p:sldLayoutId id="2147483696" r:id="rId2"/>
    <p:sldLayoutId id="2147483695" r:id="rId3"/>
    <p:sldLayoutId id="2147483694" r:id="rId4"/>
    <p:sldLayoutId id="2147483693" r:id="rId5"/>
    <p:sldLayoutId id="2147483692" r:id="rId6"/>
    <p:sldLayoutId id="2147483691" r:id="rId7"/>
    <p:sldLayoutId id="2147483690" r:id="rId8"/>
    <p:sldLayoutId id="2147483689" r:id="rId9"/>
    <p:sldLayoutId id="2147483688" r:id="rId10"/>
    <p:sldLayoutId id="2147483687" r:id="rId11"/>
  </p:sldLayoutIdLst>
  <p:txStyles>
    <p:titleStyle>
      <a:lvl1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2pPr>
      <a:lvl3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3pPr>
      <a:lvl4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4pPr>
      <a:lvl5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5pPr>
      <a:lvl6pPr marL="4572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6pPr>
      <a:lvl7pPr marL="9144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7pPr>
      <a:lvl8pPr marL="13716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8pPr>
      <a:lvl9pPr marL="18288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9pPr>
    </p:titleStyle>
    <p:bodyStyle>
      <a:lvl1pPr marL="265113" indent="-265113" algn="l" defTabSz="457200" rtl="0" eaLnBrk="0" fontAlgn="base" hangingPunct="0">
        <a:spcBef>
          <a:spcPct val="0"/>
        </a:spcBef>
        <a:spcAft>
          <a:spcPct val="0"/>
        </a:spcAft>
        <a:buClr>
          <a:srgbClr val="000000"/>
        </a:buClr>
        <a:buSzPct val="100000"/>
        <a:buFont typeface="Verdana" pitchFamily="34" charset="0"/>
        <a:buAutoNum type="alphaLcPeriod"/>
        <a:defRPr sz="3200">
          <a:solidFill>
            <a:srgbClr val="000000"/>
          </a:solidFill>
          <a:latin typeface="+mn-lt"/>
          <a:ea typeface="+mn-ea"/>
          <a:cs typeface="+mn-cs"/>
        </a:defRPr>
      </a:lvl1pPr>
      <a:lvl2pPr marL="798513" indent="-341313" algn="l" defTabSz="457200" rtl="0" eaLnBrk="0" fontAlgn="base" hangingPunct="0">
        <a:spcBef>
          <a:spcPts val="450"/>
        </a:spcBef>
        <a:spcAft>
          <a:spcPct val="0"/>
        </a:spcAft>
        <a:buClr>
          <a:srgbClr val="000000"/>
        </a:buClr>
        <a:buSzPct val="75000"/>
        <a:buFont typeface="Arial" charset="0"/>
        <a:buBlip>
          <a:blip r:embed="rId16"/>
        </a:buBlip>
        <a:defRPr sz="2800">
          <a:solidFill>
            <a:srgbClr val="000000"/>
          </a:solidFill>
          <a:latin typeface="+mn-lt"/>
          <a:ea typeface="+mn-ea"/>
          <a:cs typeface="+mn-cs"/>
        </a:defRPr>
      </a:lvl2pPr>
      <a:lvl3pPr marL="1309688" indent="-342900" algn="l" defTabSz="457200" rtl="0" eaLnBrk="0" fontAlgn="base" hangingPunct="0">
        <a:spcBef>
          <a:spcPts val="450"/>
        </a:spcBef>
        <a:spcAft>
          <a:spcPct val="0"/>
        </a:spcAft>
        <a:buClr>
          <a:srgbClr val="000000"/>
        </a:buClr>
        <a:buSzPct val="75000"/>
        <a:buFont typeface="Arial" charset="0"/>
        <a:buBlip>
          <a:blip r:embed="rId17"/>
        </a:buBlip>
        <a:defRPr sz="2400">
          <a:solidFill>
            <a:srgbClr val="000000"/>
          </a:solidFill>
          <a:latin typeface="+mn-lt"/>
          <a:ea typeface="+mn-ea"/>
          <a:cs typeface="+mn-cs"/>
        </a:defRPr>
      </a:lvl3pPr>
      <a:lvl4pPr marL="1831975" indent="-342900" algn="l" defTabSz="457200" rtl="0" eaLnBrk="0" fontAlgn="base" hangingPunct="0">
        <a:spcBef>
          <a:spcPts val="450"/>
        </a:spcBef>
        <a:spcAft>
          <a:spcPct val="0"/>
        </a:spcAft>
        <a:buClr>
          <a:srgbClr val="000000"/>
        </a:buClr>
        <a:buSzPct val="75000"/>
        <a:buFont typeface="Arial" charset="0"/>
        <a:buBlip>
          <a:blip r:embed="rId18"/>
        </a:buBlip>
        <a:defRPr sz="2000">
          <a:solidFill>
            <a:srgbClr val="000000"/>
          </a:solidFill>
          <a:latin typeface="+mn-lt"/>
          <a:ea typeface="+mn-ea"/>
          <a:cs typeface="+mn-cs"/>
        </a:defRPr>
      </a:lvl4pPr>
      <a:lvl5pPr marL="2354263" indent="-342900" algn="l" defTabSz="457200" rtl="0" eaLnBrk="0" fontAlgn="base" hangingPunct="0">
        <a:spcBef>
          <a:spcPts val="450"/>
        </a:spcBef>
        <a:spcAft>
          <a:spcPct val="0"/>
        </a:spcAft>
        <a:buClr>
          <a:srgbClr val="000000"/>
        </a:buClr>
        <a:buSzPct val="100000"/>
        <a:buFont typeface="Arial" charset="0"/>
        <a:buChar char="»"/>
        <a:defRPr sz="2000">
          <a:solidFill>
            <a:srgbClr val="000000"/>
          </a:solidFill>
          <a:latin typeface="+mn-lt"/>
          <a:ea typeface="+mn-ea"/>
          <a:cs typeface="+mn-cs"/>
        </a:defRPr>
      </a:lvl5pPr>
      <a:lvl6pPr marL="2811463" indent="-342900" algn="l" defTabSz="457200" rtl="0" fontAlgn="base">
        <a:spcBef>
          <a:spcPts val="450"/>
        </a:spcBef>
        <a:spcAft>
          <a:spcPct val="0"/>
        </a:spcAft>
        <a:buClr>
          <a:srgbClr val="000000"/>
        </a:buClr>
        <a:buSzPct val="100000"/>
        <a:buFont typeface="Arial" charset="0"/>
        <a:buChar char="»"/>
        <a:defRPr>
          <a:solidFill>
            <a:srgbClr val="000000"/>
          </a:solidFill>
          <a:latin typeface="+mn-lt"/>
          <a:ea typeface="+mn-ea"/>
          <a:cs typeface="+mn-cs"/>
        </a:defRPr>
      </a:lvl6pPr>
      <a:lvl7pPr marL="3268663" indent="-342900" algn="l" defTabSz="457200" rtl="0" fontAlgn="base">
        <a:spcBef>
          <a:spcPts val="450"/>
        </a:spcBef>
        <a:spcAft>
          <a:spcPct val="0"/>
        </a:spcAft>
        <a:buClr>
          <a:srgbClr val="000000"/>
        </a:buClr>
        <a:buSzPct val="100000"/>
        <a:buFont typeface="Arial" charset="0"/>
        <a:buChar char="»"/>
        <a:defRPr>
          <a:solidFill>
            <a:srgbClr val="000000"/>
          </a:solidFill>
          <a:latin typeface="+mn-lt"/>
          <a:ea typeface="+mn-ea"/>
          <a:cs typeface="+mn-cs"/>
        </a:defRPr>
      </a:lvl7pPr>
      <a:lvl8pPr marL="3725863" indent="-342900" algn="l" defTabSz="457200" rtl="0" fontAlgn="base">
        <a:spcBef>
          <a:spcPts val="450"/>
        </a:spcBef>
        <a:spcAft>
          <a:spcPct val="0"/>
        </a:spcAft>
        <a:buClr>
          <a:srgbClr val="000000"/>
        </a:buClr>
        <a:buSzPct val="100000"/>
        <a:buFont typeface="Arial" charset="0"/>
        <a:buChar char="»"/>
        <a:defRPr>
          <a:solidFill>
            <a:srgbClr val="000000"/>
          </a:solidFill>
          <a:latin typeface="+mn-lt"/>
          <a:ea typeface="+mn-ea"/>
          <a:cs typeface="+mn-cs"/>
        </a:defRPr>
      </a:lvl8pPr>
      <a:lvl9pPr marL="4183063" indent="-342900" algn="l" defTabSz="457200" rtl="0" fontAlgn="base">
        <a:spcBef>
          <a:spcPts val="450"/>
        </a:spcBef>
        <a:spcAft>
          <a:spcPct val="0"/>
        </a:spcAft>
        <a:buClr>
          <a:srgbClr val="000000"/>
        </a:buClr>
        <a:buSzPct val="100000"/>
        <a:buFont typeface="Arial" charset="0"/>
        <a:buChar char="»"/>
        <a:defRPr>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0178" name="Picture 1"/>
          <p:cNvPicPr>
            <a:picLocks noChangeAspect="1" noChangeArrowheads="1"/>
          </p:cNvPicPr>
          <p:nvPr/>
        </p:nvPicPr>
        <p:blipFill>
          <a:blip r:embed="rId13"/>
          <a:srcRect/>
          <a:stretch>
            <a:fillRect/>
          </a:stretch>
        </p:blipFill>
        <p:spPr bwMode="auto">
          <a:xfrm>
            <a:off x="0" y="0"/>
            <a:ext cx="4681538" cy="6858000"/>
          </a:xfrm>
          <a:prstGeom prst="rect">
            <a:avLst/>
          </a:prstGeom>
          <a:noFill/>
          <a:ln w="9525">
            <a:noFill/>
            <a:round/>
            <a:headEnd/>
            <a:tailEnd/>
          </a:ln>
        </p:spPr>
      </p:pic>
      <p:sp>
        <p:nvSpPr>
          <p:cNvPr id="2" name="Rectangle 2"/>
          <p:cNvSpPr>
            <a:spLocks noChangeArrowheads="1"/>
          </p:cNvSpPr>
          <p:nvPr/>
        </p:nvSpPr>
        <p:spPr bwMode="auto">
          <a:xfrm>
            <a:off x="4572000" y="0"/>
            <a:ext cx="4572000" cy="6858000"/>
          </a:xfrm>
          <a:prstGeom prst="rect">
            <a:avLst/>
          </a:prstGeom>
          <a:solidFill>
            <a:srgbClr val="9ACCD4"/>
          </a:solidFill>
          <a:ln w="9525">
            <a:noFill/>
            <a:round/>
            <a:headEnd/>
            <a:tailEnd/>
          </a:ln>
          <a:effectLst/>
        </p:spPr>
        <p:txBody>
          <a:bodyPr wrap="none" anchor="ctr"/>
          <a:lstStyle/>
          <a:p>
            <a:pPr eaLnBrk="0" hangingPunct="0">
              <a:buClr>
                <a:srgbClr val="000000"/>
              </a:buClr>
              <a:buSzPct val="100000"/>
              <a:buFont typeface="Arial" charset="0"/>
              <a:buNone/>
              <a:defRPr/>
            </a:pPr>
            <a:endParaRPr lang="nl-NL">
              <a:ea typeface="+mn-ea"/>
              <a:cs typeface="+mn-cs"/>
            </a:endParaRPr>
          </a:p>
        </p:txBody>
      </p:sp>
      <p:sp>
        <p:nvSpPr>
          <p:cNvPr id="5123" name="Rectangle 3"/>
          <p:cNvSpPr>
            <a:spLocks noGrp="1" noChangeArrowheads="1"/>
          </p:cNvSpPr>
          <p:nvPr>
            <p:ph type="dt"/>
          </p:nvPr>
        </p:nvSpPr>
        <p:spPr bwMode="auto">
          <a:xfrm>
            <a:off x="4929188" y="6380163"/>
            <a:ext cx="3713162" cy="3619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Verdana" pitchFamily="34" charset="0"/>
              <a:buNone/>
              <a:defRPr sz="1000">
                <a:solidFill>
                  <a:srgbClr val="000000"/>
                </a:solidFill>
                <a:latin typeface="Verdana" pitchFamily="34" charset="0"/>
                <a:cs typeface="Arial" pitchFamily="34" charset="0"/>
              </a:defRPr>
            </a:lvl1pPr>
          </a:lstStyle>
          <a:p>
            <a:pPr>
              <a:defRPr/>
            </a:pPr>
            <a:fld id="{CDB23FEA-2EC4-4588-8197-F649CFE6AF93}" type="datetime1">
              <a:rPr lang="nl-NL"/>
              <a:pPr>
                <a:defRPr/>
              </a:pPr>
              <a:t>20-9-2012</a:t>
            </a:fld>
            <a:endParaRPr lang="en-US"/>
          </a:p>
        </p:txBody>
      </p:sp>
      <p:sp>
        <p:nvSpPr>
          <p:cNvPr id="50181" name="Rectangle 4"/>
          <p:cNvSpPr>
            <a:spLocks noGrp="1" noChangeArrowheads="1"/>
          </p:cNvSpPr>
          <p:nvPr>
            <p:ph type="title"/>
          </p:nvPr>
        </p:nvSpPr>
        <p:spPr bwMode="auto">
          <a:xfrm>
            <a:off x="4929188" y="2343150"/>
            <a:ext cx="3500437" cy="884238"/>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50182" name="Rectangle 5"/>
          <p:cNvSpPr>
            <a:spLocks noGrp="1" noChangeArrowheads="1"/>
          </p:cNvSpPr>
          <p:nvPr>
            <p:ph type="body" idx="1"/>
          </p:nvPr>
        </p:nvSpPr>
        <p:spPr bwMode="auto">
          <a:xfrm>
            <a:off x="4943475" y="3155950"/>
            <a:ext cx="3486150" cy="713105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50183" name="Picture 6"/>
          <p:cNvPicPr>
            <a:picLocks noChangeAspect="1" noChangeArrowheads="1"/>
          </p:cNvPicPr>
          <p:nvPr/>
        </p:nvPicPr>
        <p:blipFill>
          <a:blip r:embed="rId14"/>
          <a:srcRect/>
          <a:stretch>
            <a:fillRect/>
          </a:stretch>
        </p:blipFill>
        <p:spPr bwMode="auto">
          <a:xfrm>
            <a:off x="0" y="0"/>
            <a:ext cx="4999038" cy="1998663"/>
          </a:xfrm>
          <a:prstGeom prst="rect">
            <a:avLst/>
          </a:prstGeom>
          <a:noFill/>
          <a:ln w="9525">
            <a:noFill/>
            <a:round/>
            <a:headEnd/>
            <a:tailEnd/>
          </a:ln>
        </p:spPr>
      </p:pic>
      <p:pic>
        <p:nvPicPr>
          <p:cNvPr id="50184" name="Picture 7"/>
          <p:cNvPicPr>
            <a:picLocks noChangeAspect="1" noChangeArrowheads="1"/>
          </p:cNvPicPr>
          <p:nvPr/>
        </p:nvPicPr>
        <p:blipFill>
          <a:blip r:embed="rId15"/>
          <a:srcRect l="55937" t="2171"/>
          <a:stretch>
            <a:fillRect/>
          </a:stretch>
        </p:blipFill>
        <p:spPr bwMode="auto">
          <a:xfrm>
            <a:off x="4979988" y="-7938"/>
            <a:ext cx="3198812" cy="1620838"/>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708" r:id="rId1"/>
    <p:sldLayoutId id="2147483707" r:id="rId2"/>
    <p:sldLayoutId id="2147483706" r:id="rId3"/>
    <p:sldLayoutId id="2147483705" r:id="rId4"/>
    <p:sldLayoutId id="2147483704" r:id="rId5"/>
    <p:sldLayoutId id="2147483703" r:id="rId6"/>
    <p:sldLayoutId id="2147483702" r:id="rId7"/>
    <p:sldLayoutId id="2147483701" r:id="rId8"/>
    <p:sldLayoutId id="2147483700" r:id="rId9"/>
    <p:sldLayoutId id="2147483699" r:id="rId10"/>
    <p:sldLayoutId id="2147483698" r:id="rId11"/>
  </p:sldLayoutIdLst>
  <p:txStyles>
    <p:titleStyle>
      <a:lvl1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2pPr>
      <a:lvl3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3pPr>
      <a:lvl4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4pPr>
      <a:lvl5pPr algn="l" defTabSz="457200" rtl="0" eaLnBrk="0" fontAlgn="base" hangingPunct="0">
        <a:spcBef>
          <a:spcPct val="0"/>
        </a:spcBef>
        <a:spcAft>
          <a:spcPct val="0"/>
        </a:spcAft>
        <a:buClr>
          <a:srgbClr val="000000"/>
        </a:buClr>
        <a:buSzPct val="100000"/>
        <a:buFont typeface="Verdana" pitchFamily="34" charset="0"/>
        <a:defRPr sz="2600">
          <a:solidFill>
            <a:srgbClr val="000000"/>
          </a:solidFill>
          <a:latin typeface="Verdana" pitchFamily="32" charset="0"/>
          <a:ea typeface="DejaVu Sans" charset="0"/>
          <a:cs typeface="DejaVu Sans" charset="0"/>
        </a:defRPr>
      </a:lvl5pPr>
      <a:lvl6pPr marL="4572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6pPr>
      <a:lvl7pPr marL="9144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7pPr>
      <a:lvl8pPr marL="13716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8pPr>
      <a:lvl9pPr marL="1828800" algn="l" defTabSz="457200" rtl="0" eaLnBrk="0" fontAlgn="base" hangingPunct="0">
        <a:spcBef>
          <a:spcPct val="0"/>
        </a:spcBef>
        <a:spcAft>
          <a:spcPct val="0"/>
        </a:spcAft>
        <a:buClr>
          <a:srgbClr val="000000"/>
        </a:buClr>
        <a:buSzPct val="100000"/>
        <a:buFont typeface="Verdana" pitchFamily="32" charset="0"/>
        <a:defRPr sz="2600">
          <a:solidFill>
            <a:srgbClr val="000000"/>
          </a:solidFill>
          <a:latin typeface="Verdana" pitchFamily="32" charset="0"/>
          <a:ea typeface="DejaVu Sans" charset="0"/>
          <a:cs typeface="DejaVu Sans" charset="0"/>
        </a:defRPr>
      </a:lvl9pPr>
    </p:titleStyle>
    <p:bodyStyle>
      <a:lvl1pPr marL="265113" indent="-265113" algn="l" defTabSz="457200" rtl="0" eaLnBrk="0" fontAlgn="base" hangingPunct="0">
        <a:spcBef>
          <a:spcPct val="0"/>
        </a:spcBef>
        <a:spcAft>
          <a:spcPct val="0"/>
        </a:spcAft>
        <a:buClr>
          <a:srgbClr val="000000"/>
        </a:buClr>
        <a:buSzPct val="80000"/>
        <a:buFont typeface="Verdana" pitchFamily="34" charset="0"/>
        <a:buChar char="•"/>
        <a:defRPr sz="3200">
          <a:solidFill>
            <a:srgbClr val="000000"/>
          </a:solidFill>
          <a:latin typeface="+mn-lt"/>
          <a:ea typeface="+mn-ea"/>
          <a:cs typeface="+mn-cs"/>
        </a:defRPr>
      </a:lvl1pPr>
      <a:lvl2pPr marL="882650" indent="-342900" algn="l" defTabSz="457200" rtl="0" eaLnBrk="0" fontAlgn="base" hangingPunct="0">
        <a:spcBef>
          <a:spcPts val="450"/>
        </a:spcBef>
        <a:spcAft>
          <a:spcPct val="0"/>
        </a:spcAft>
        <a:buClr>
          <a:srgbClr val="000000"/>
        </a:buClr>
        <a:buSzPct val="75000"/>
        <a:buFont typeface="Arial" charset="0"/>
        <a:buBlip>
          <a:blip r:embed="rId16"/>
        </a:buBlip>
        <a:defRPr sz="2800">
          <a:solidFill>
            <a:srgbClr val="000000"/>
          </a:solidFill>
          <a:latin typeface="+mn-lt"/>
          <a:ea typeface="+mn-ea"/>
          <a:cs typeface="+mn-cs"/>
        </a:defRPr>
      </a:lvl2pPr>
      <a:lvl3pPr marL="1404938" indent="-342900" algn="l" defTabSz="457200" rtl="0" eaLnBrk="0" fontAlgn="base" hangingPunct="0">
        <a:spcBef>
          <a:spcPts val="450"/>
        </a:spcBef>
        <a:spcAft>
          <a:spcPct val="0"/>
        </a:spcAft>
        <a:buClr>
          <a:srgbClr val="000000"/>
        </a:buClr>
        <a:buSzPct val="75000"/>
        <a:buFont typeface="Arial" charset="0"/>
        <a:buBlip>
          <a:blip r:embed="rId17"/>
        </a:buBlip>
        <a:defRPr sz="2400">
          <a:solidFill>
            <a:srgbClr val="000000"/>
          </a:solidFill>
          <a:latin typeface="+mn-lt"/>
          <a:ea typeface="+mn-ea"/>
          <a:cs typeface="+mn-cs"/>
        </a:defRPr>
      </a:lvl3pPr>
      <a:lvl4pPr marL="1927225" indent="-341313" algn="l" defTabSz="457200" rtl="0" eaLnBrk="0" fontAlgn="base" hangingPunct="0">
        <a:spcBef>
          <a:spcPts val="450"/>
        </a:spcBef>
        <a:spcAft>
          <a:spcPct val="0"/>
        </a:spcAft>
        <a:buClr>
          <a:srgbClr val="000000"/>
        </a:buClr>
        <a:buSzPct val="75000"/>
        <a:buFont typeface="Arial" charset="0"/>
        <a:buBlip>
          <a:blip r:embed="rId18"/>
        </a:buBlip>
        <a:defRPr sz="2000">
          <a:solidFill>
            <a:srgbClr val="000000"/>
          </a:solidFill>
          <a:latin typeface="+mn-lt"/>
          <a:ea typeface="+mn-ea"/>
          <a:cs typeface="+mn-cs"/>
        </a:defRPr>
      </a:lvl4pPr>
      <a:lvl5pPr marL="2449513" indent="-341313" algn="l" defTabSz="457200" rtl="0" eaLnBrk="0" fontAlgn="base" hangingPunct="0">
        <a:spcBef>
          <a:spcPts val="450"/>
        </a:spcBef>
        <a:spcAft>
          <a:spcPct val="0"/>
        </a:spcAft>
        <a:buClr>
          <a:srgbClr val="000000"/>
        </a:buClr>
        <a:buSzPct val="100000"/>
        <a:buFont typeface="Arial" charset="0"/>
        <a:buChar char="»"/>
        <a:defRPr sz="2000">
          <a:solidFill>
            <a:srgbClr val="000000"/>
          </a:solidFill>
          <a:latin typeface="+mn-lt"/>
          <a:ea typeface="+mn-ea"/>
          <a:cs typeface="+mn-cs"/>
        </a:defRPr>
      </a:lvl5pPr>
      <a:lvl6pPr marL="2906713" indent="-341313" algn="l" defTabSz="457200" rtl="0" fontAlgn="base">
        <a:spcBef>
          <a:spcPts val="450"/>
        </a:spcBef>
        <a:spcAft>
          <a:spcPct val="0"/>
        </a:spcAft>
        <a:buClr>
          <a:srgbClr val="000000"/>
        </a:buClr>
        <a:buSzPct val="100000"/>
        <a:buFont typeface="Arial" charset="0"/>
        <a:buChar char="»"/>
        <a:defRPr>
          <a:solidFill>
            <a:srgbClr val="000000"/>
          </a:solidFill>
          <a:latin typeface="+mn-lt"/>
          <a:ea typeface="+mn-ea"/>
          <a:cs typeface="+mn-cs"/>
        </a:defRPr>
      </a:lvl6pPr>
      <a:lvl7pPr marL="3363913" indent="-341313" algn="l" defTabSz="457200" rtl="0" fontAlgn="base">
        <a:spcBef>
          <a:spcPts val="450"/>
        </a:spcBef>
        <a:spcAft>
          <a:spcPct val="0"/>
        </a:spcAft>
        <a:buClr>
          <a:srgbClr val="000000"/>
        </a:buClr>
        <a:buSzPct val="100000"/>
        <a:buFont typeface="Arial" charset="0"/>
        <a:buChar char="»"/>
        <a:defRPr>
          <a:solidFill>
            <a:srgbClr val="000000"/>
          </a:solidFill>
          <a:latin typeface="+mn-lt"/>
          <a:ea typeface="+mn-ea"/>
          <a:cs typeface="+mn-cs"/>
        </a:defRPr>
      </a:lvl7pPr>
      <a:lvl8pPr marL="3821113" indent="-341313" algn="l" defTabSz="457200" rtl="0" fontAlgn="base">
        <a:spcBef>
          <a:spcPts val="450"/>
        </a:spcBef>
        <a:spcAft>
          <a:spcPct val="0"/>
        </a:spcAft>
        <a:buClr>
          <a:srgbClr val="000000"/>
        </a:buClr>
        <a:buSzPct val="100000"/>
        <a:buFont typeface="Arial" charset="0"/>
        <a:buChar char="»"/>
        <a:defRPr>
          <a:solidFill>
            <a:srgbClr val="000000"/>
          </a:solidFill>
          <a:latin typeface="+mn-lt"/>
          <a:ea typeface="+mn-ea"/>
          <a:cs typeface="+mn-cs"/>
        </a:defRPr>
      </a:lvl8pPr>
      <a:lvl9pPr marL="4278313" indent="-341313" algn="l" defTabSz="457200" rtl="0" fontAlgn="base">
        <a:spcBef>
          <a:spcPts val="450"/>
        </a:spcBef>
        <a:spcAft>
          <a:spcPct val="0"/>
        </a:spcAft>
        <a:buClr>
          <a:srgbClr val="000000"/>
        </a:buClr>
        <a:buSzPct val="100000"/>
        <a:buFont typeface="Arial" charset="0"/>
        <a:buChar char="»"/>
        <a:defRPr>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6318250"/>
            <a:ext cx="9144000" cy="539750"/>
          </a:xfrm>
          <a:prstGeom prst="rect">
            <a:avLst/>
          </a:prstGeom>
          <a:solidFill>
            <a:srgbClr val="9ACCD4"/>
          </a:solidFill>
          <a:ln w="9525">
            <a:noFill/>
            <a:round/>
            <a:headEnd/>
            <a:tailEnd/>
          </a:ln>
          <a:effectLst/>
        </p:spPr>
        <p:txBody>
          <a:bodyPr wrap="none" anchor="ctr"/>
          <a:lstStyle/>
          <a:p>
            <a:pPr eaLnBrk="0" hangingPunct="0">
              <a:buClr>
                <a:srgbClr val="000000"/>
              </a:buClr>
              <a:buSzPct val="100000"/>
              <a:buFont typeface="Arial" charset="0"/>
              <a:buNone/>
              <a:defRPr/>
            </a:pPr>
            <a:endParaRPr lang="nl-NL">
              <a:ea typeface="+mn-ea"/>
              <a:cs typeface="+mn-cs"/>
            </a:endParaRPr>
          </a:p>
        </p:txBody>
      </p:sp>
      <p:sp>
        <p:nvSpPr>
          <p:cNvPr id="6146" name="Rectangle 2"/>
          <p:cNvSpPr>
            <a:spLocks noChangeArrowheads="1"/>
          </p:cNvSpPr>
          <p:nvPr/>
        </p:nvSpPr>
        <p:spPr bwMode="auto">
          <a:xfrm>
            <a:off x="0" y="0"/>
            <a:ext cx="9144000" cy="1071563"/>
          </a:xfrm>
          <a:prstGeom prst="rect">
            <a:avLst/>
          </a:prstGeom>
          <a:solidFill>
            <a:srgbClr val="9ACCD4"/>
          </a:solidFill>
          <a:ln w="9525">
            <a:noFill/>
            <a:round/>
            <a:headEnd/>
            <a:tailEnd/>
          </a:ln>
          <a:effectLst/>
        </p:spPr>
        <p:txBody>
          <a:bodyPr wrap="none" anchor="ctr"/>
          <a:lstStyle/>
          <a:p>
            <a:pPr eaLnBrk="0" hangingPunct="0">
              <a:buClr>
                <a:srgbClr val="000000"/>
              </a:buClr>
              <a:buSzPct val="100000"/>
              <a:buFont typeface="Arial" charset="0"/>
              <a:buNone/>
              <a:defRPr/>
            </a:pPr>
            <a:endParaRPr lang="nl-NL">
              <a:ea typeface="+mn-ea"/>
              <a:cs typeface="+mn-cs"/>
            </a:endParaRPr>
          </a:p>
        </p:txBody>
      </p:sp>
      <p:pic>
        <p:nvPicPr>
          <p:cNvPr id="62468" name="Picture 3"/>
          <p:cNvPicPr>
            <a:picLocks noChangeAspect="1" noChangeArrowheads="1"/>
          </p:cNvPicPr>
          <p:nvPr/>
        </p:nvPicPr>
        <p:blipFill>
          <a:blip r:embed="rId14"/>
          <a:srcRect/>
          <a:stretch>
            <a:fillRect/>
          </a:stretch>
        </p:blipFill>
        <p:spPr bwMode="auto">
          <a:xfrm>
            <a:off x="0" y="0"/>
            <a:ext cx="9144000" cy="857250"/>
          </a:xfrm>
          <a:prstGeom prst="rect">
            <a:avLst/>
          </a:prstGeom>
          <a:noFill/>
          <a:ln w="9525">
            <a:noFill/>
            <a:round/>
            <a:headEnd/>
            <a:tailEnd/>
          </a:ln>
        </p:spPr>
      </p:pic>
      <p:sp>
        <p:nvSpPr>
          <p:cNvPr id="62469" name="Rectangle 4"/>
          <p:cNvSpPr>
            <a:spLocks noGrp="1" noChangeArrowheads="1"/>
          </p:cNvSpPr>
          <p:nvPr>
            <p:ph type="title"/>
          </p:nvPr>
        </p:nvSpPr>
        <p:spPr bwMode="auto">
          <a:xfrm>
            <a:off x="366713" y="1233488"/>
            <a:ext cx="8167687" cy="56991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62470" name="Rectangle 5"/>
          <p:cNvSpPr>
            <a:spLocks noGrp="1" noChangeArrowheads="1"/>
          </p:cNvSpPr>
          <p:nvPr>
            <p:ph type="body" idx="1"/>
          </p:nvPr>
        </p:nvSpPr>
        <p:spPr bwMode="auto">
          <a:xfrm>
            <a:off x="366713" y="1798638"/>
            <a:ext cx="8167687" cy="4354512"/>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6"/>
          <p:cNvSpPr>
            <a:spLocks noGrp="1" noChangeArrowheads="1"/>
          </p:cNvSpPr>
          <p:nvPr>
            <p:ph type="dt"/>
          </p:nvPr>
        </p:nvSpPr>
        <p:spPr bwMode="auto">
          <a:xfrm>
            <a:off x="4483100" y="6538913"/>
            <a:ext cx="4154488" cy="3143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Verdana" pitchFamily="34" charset="0"/>
              <a:buNone/>
              <a:defRPr sz="1000">
                <a:solidFill>
                  <a:srgbClr val="000000"/>
                </a:solidFill>
                <a:latin typeface="Verdana" pitchFamily="34" charset="0"/>
                <a:cs typeface="Arial" pitchFamily="34" charset="0"/>
              </a:defRPr>
            </a:lvl1pPr>
          </a:lstStyle>
          <a:p>
            <a:pPr>
              <a:defRPr/>
            </a:pPr>
            <a:fld id="{18EE93B6-7453-4277-80B1-357F9B2ECCA8}" type="datetime1">
              <a:rPr lang="nl-NL"/>
              <a:pPr>
                <a:defRPr/>
              </a:pPr>
              <a:t>20-9-2012</a:t>
            </a:fld>
            <a:endParaRPr lang="en-US"/>
          </a:p>
        </p:txBody>
      </p:sp>
      <p:sp>
        <p:nvSpPr>
          <p:cNvPr id="6151" name="Rectangle 7"/>
          <p:cNvSpPr>
            <a:spLocks noGrp="1" noChangeArrowheads="1"/>
          </p:cNvSpPr>
          <p:nvPr>
            <p:ph type="ftr"/>
          </p:nvPr>
        </p:nvSpPr>
        <p:spPr bwMode="auto">
          <a:xfrm>
            <a:off x="4476750" y="6369050"/>
            <a:ext cx="4162425" cy="2825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Verdana" pitchFamily="34" charset="0"/>
              <a:buNone/>
              <a:defRPr sz="1000">
                <a:solidFill>
                  <a:srgbClr val="000000"/>
                </a:solidFill>
                <a:latin typeface="Verdana" pitchFamily="34" charset="0"/>
                <a:cs typeface="Arial" pitchFamily="34" charset="0"/>
              </a:defRPr>
            </a:lvl1pPr>
          </a:lstStyle>
          <a:p>
            <a:pPr>
              <a:defRPr/>
            </a:pPr>
            <a:r>
              <a:rPr lang="en-US"/>
              <a:t>KNMI 2010</a:t>
            </a:r>
          </a:p>
        </p:txBody>
      </p:sp>
      <p:sp>
        <p:nvSpPr>
          <p:cNvPr id="6152" name="Rectangle 8"/>
          <p:cNvSpPr>
            <a:spLocks noGrp="1" noChangeArrowheads="1"/>
          </p:cNvSpPr>
          <p:nvPr>
            <p:ph type="sldNum"/>
          </p:nvPr>
        </p:nvSpPr>
        <p:spPr bwMode="auto">
          <a:xfrm>
            <a:off x="387350" y="6362700"/>
            <a:ext cx="711200" cy="3619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Verdana" pitchFamily="32" charset="0"/>
              <a:buNone/>
              <a:defRPr sz="1000">
                <a:solidFill>
                  <a:srgbClr val="000000"/>
                </a:solidFill>
                <a:latin typeface="+mn-lt"/>
                <a:ea typeface="+mn-ea"/>
                <a:cs typeface="Arial" charset="0"/>
              </a:defRPr>
            </a:lvl1pPr>
          </a:lstStyle>
          <a:p>
            <a:pPr>
              <a:defRPr/>
            </a:pPr>
            <a:fld id="{E3B741D6-E3A7-408C-B2CB-0F518C6028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0" r:id="rId1"/>
    <p:sldLayoutId id="2147483719" r:id="rId2"/>
    <p:sldLayoutId id="2147483718" r:id="rId3"/>
    <p:sldLayoutId id="2147483717" r:id="rId4"/>
    <p:sldLayoutId id="2147483716" r:id="rId5"/>
    <p:sldLayoutId id="2147483715" r:id="rId6"/>
    <p:sldLayoutId id="2147483714" r:id="rId7"/>
    <p:sldLayoutId id="2147483713" r:id="rId8"/>
    <p:sldLayoutId id="2147483712" r:id="rId9"/>
    <p:sldLayoutId id="2147483711" r:id="rId10"/>
    <p:sldLayoutId id="2147483710" r:id="rId11"/>
    <p:sldLayoutId id="2147483709" r:id="rId12"/>
  </p:sldLayoutIdLst>
  <p:hf sldNum="0" hdr="0" dt="0"/>
  <p:txStyles>
    <p:titleStyle>
      <a:lvl1pPr algn="l" defTabSz="457200" rtl="0" eaLnBrk="0" fontAlgn="base" hangingPunct="0">
        <a:spcBef>
          <a:spcPct val="0"/>
        </a:spcBef>
        <a:spcAft>
          <a:spcPct val="0"/>
        </a:spcAft>
        <a:buClr>
          <a:srgbClr val="900079"/>
        </a:buClr>
        <a:buSzPct val="100000"/>
        <a:buFont typeface="Verdana" pitchFamily="34" charset="0"/>
        <a:defRPr sz="2600">
          <a:solidFill>
            <a:srgbClr val="900079"/>
          </a:solidFill>
          <a:latin typeface="+mj-lt"/>
          <a:ea typeface="+mj-ea"/>
          <a:cs typeface="+mj-cs"/>
        </a:defRPr>
      </a:lvl1pPr>
      <a:lvl2pPr algn="l" defTabSz="457200" rtl="0" eaLnBrk="0" fontAlgn="base" hangingPunct="0">
        <a:spcBef>
          <a:spcPct val="0"/>
        </a:spcBef>
        <a:spcAft>
          <a:spcPct val="0"/>
        </a:spcAft>
        <a:buClr>
          <a:srgbClr val="900079"/>
        </a:buClr>
        <a:buSzPct val="100000"/>
        <a:buFont typeface="Verdana" pitchFamily="34" charset="0"/>
        <a:defRPr sz="2600">
          <a:solidFill>
            <a:srgbClr val="900079"/>
          </a:solidFill>
          <a:latin typeface="Verdana" pitchFamily="32" charset="0"/>
          <a:ea typeface="DejaVu Sans" charset="0"/>
          <a:cs typeface="DejaVu Sans" charset="0"/>
        </a:defRPr>
      </a:lvl2pPr>
      <a:lvl3pPr algn="l" defTabSz="457200" rtl="0" eaLnBrk="0" fontAlgn="base" hangingPunct="0">
        <a:spcBef>
          <a:spcPct val="0"/>
        </a:spcBef>
        <a:spcAft>
          <a:spcPct val="0"/>
        </a:spcAft>
        <a:buClr>
          <a:srgbClr val="900079"/>
        </a:buClr>
        <a:buSzPct val="100000"/>
        <a:buFont typeface="Verdana" pitchFamily="34" charset="0"/>
        <a:defRPr sz="2600">
          <a:solidFill>
            <a:srgbClr val="900079"/>
          </a:solidFill>
          <a:latin typeface="Verdana" pitchFamily="32" charset="0"/>
          <a:ea typeface="DejaVu Sans" charset="0"/>
          <a:cs typeface="DejaVu Sans" charset="0"/>
        </a:defRPr>
      </a:lvl3pPr>
      <a:lvl4pPr algn="l" defTabSz="457200" rtl="0" eaLnBrk="0" fontAlgn="base" hangingPunct="0">
        <a:spcBef>
          <a:spcPct val="0"/>
        </a:spcBef>
        <a:spcAft>
          <a:spcPct val="0"/>
        </a:spcAft>
        <a:buClr>
          <a:srgbClr val="900079"/>
        </a:buClr>
        <a:buSzPct val="100000"/>
        <a:buFont typeface="Verdana" pitchFamily="34" charset="0"/>
        <a:defRPr sz="2600">
          <a:solidFill>
            <a:srgbClr val="900079"/>
          </a:solidFill>
          <a:latin typeface="Verdana" pitchFamily="32" charset="0"/>
          <a:ea typeface="DejaVu Sans" charset="0"/>
          <a:cs typeface="DejaVu Sans" charset="0"/>
        </a:defRPr>
      </a:lvl4pPr>
      <a:lvl5pPr algn="l" defTabSz="457200" rtl="0" eaLnBrk="0" fontAlgn="base" hangingPunct="0">
        <a:spcBef>
          <a:spcPct val="0"/>
        </a:spcBef>
        <a:spcAft>
          <a:spcPct val="0"/>
        </a:spcAft>
        <a:buClr>
          <a:srgbClr val="900079"/>
        </a:buClr>
        <a:buSzPct val="100000"/>
        <a:buFont typeface="Verdana" pitchFamily="34" charset="0"/>
        <a:defRPr sz="2600">
          <a:solidFill>
            <a:srgbClr val="900079"/>
          </a:solidFill>
          <a:latin typeface="Verdana" pitchFamily="32" charset="0"/>
          <a:ea typeface="DejaVu Sans" charset="0"/>
          <a:cs typeface="DejaVu Sans" charset="0"/>
        </a:defRPr>
      </a:lvl5pPr>
      <a:lvl6pPr marL="457200" algn="l" defTabSz="457200" rtl="0" eaLnBrk="0" fontAlgn="base" hangingPunct="0">
        <a:spcBef>
          <a:spcPct val="0"/>
        </a:spcBef>
        <a:spcAft>
          <a:spcPct val="0"/>
        </a:spcAft>
        <a:buClr>
          <a:srgbClr val="900079"/>
        </a:buClr>
        <a:buSzPct val="100000"/>
        <a:buFont typeface="Verdana" pitchFamily="32" charset="0"/>
        <a:defRPr sz="2600">
          <a:solidFill>
            <a:srgbClr val="900079"/>
          </a:solidFill>
          <a:latin typeface="Verdana" pitchFamily="32" charset="0"/>
          <a:ea typeface="DejaVu Sans" charset="0"/>
          <a:cs typeface="DejaVu Sans" charset="0"/>
        </a:defRPr>
      </a:lvl6pPr>
      <a:lvl7pPr marL="914400" algn="l" defTabSz="457200" rtl="0" eaLnBrk="0" fontAlgn="base" hangingPunct="0">
        <a:spcBef>
          <a:spcPct val="0"/>
        </a:spcBef>
        <a:spcAft>
          <a:spcPct val="0"/>
        </a:spcAft>
        <a:buClr>
          <a:srgbClr val="900079"/>
        </a:buClr>
        <a:buSzPct val="100000"/>
        <a:buFont typeface="Verdana" pitchFamily="32" charset="0"/>
        <a:defRPr sz="2600">
          <a:solidFill>
            <a:srgbClr val="900079"/>
          </a:solidFill>
          <a:latin typeface="Verdana" pitchFamily="32" charset="0"/>
          <a:ea typeface="DejaVu Sans" charset="0"/>
          <a:cs typeface="DejaVu Sans" charset="0"/>
        </a:defRPr>
      </a:lvl7pPr>
      <a:lvl8pPr marL="1371600" algn="l" defTabSz="457200" rtl="0" eaLnBrk="0" fontAlgn="base" hangingPunct="0">
        <a:spcBef>
          <a:spcPct val="0"/>
        </a:spcBef>
        <a:spcAft>
          <a:spcPct val="0"/>
        </a:spcAft>
        <a:buClr>
          <a:srgbClr val="900079"/>
        </a:buClr>
        <a:buSzPct val="100000"/>
        <a:buFont typeface="Verdana" pitchFamily="32" charset="0"/>
        <a:defRPr sz="2600">
          <a:solidFill>
            <a:srgbClr val="900079"/>
          </a:solidFill>
          <a:latin typeface="Verdana" pitchFamily="32" charset="0"/>
          <a:ea typeface="DejaVu Sans" charset="0"/>
          <a:cs typeface="DejaVu Sans" charset="0"/>
        </a:defRPr>
      </a:lvl8pPr>
      <a:lvl9pPr marL="1828800" algn="l" defTabSz="457200" rtl="0" eaLnBrk="0" fontAlgn="base" hangingPunct="0">
        <a:spcBef>
          <a:spcPct val="0"/>
        </a:spcBef>
        <a:spcAft>
          <a:spcPct val="0"/>
        </a:spcAft>
        <a:buClr>
          <a:srgbClr val="900079"/>
        </a:buClr>
        <a:buSzPct val="100000"/>
        <a:buFont typeface="Verdana" pitchFamily="32" charset="0"/>
        <a:defRPr sz="2600">
          <a:solidFill>
            <a:srgbClr val="900079"/>
          </a:solidFill>
          <a:latin typeface="Verdana" pitchFamily="32" charset="0"/>
          <a:ea typeface="DejaVu Sans" charset="0"/>
          <a:cs typeface="DejaVu Sans" charset="0"/>
        </a:defRPr>
      </a:lvl9pPr>
    </p:titleStyle>
    <p:bodyStyle>
      <a:lvl1pPr marL="342900" indent="-342900" algn="l" defTabSz="457200" rtl="0" eaLnBrk="0" fontAlgn="base" hangingPunct="0">
        <a:spcBef>
          <a:spcPts val="450"/>
        </a:spcBef>
        <a:spcAft>
          <a:spcPct val="0"/>
        </a:spcAft>
        <a:buClr>
          <a:srgbClr val="000000"/>
        </a:buClr>
        <a:buSzPct val="100000"/>
        <a:buFont typeface="Arial" charset="0"/>
        <a:buChar char="•"/>
        <a:defRPr sz="3200">
          <a:solidFill>
            <a:srgbClr val="000000"/>
          </a:solidFill>
          <a:latin typeface="+mn-lt"/>
          <a:ea typeface="+mn-ea"/>
          <a:cs typeface="+mn-cs"/>
        </a:defRPr>
      </a:lvl1pPr>
      <a:lvl2pPr marL="150813" indent="-150813" algn="l" defTabSz="457200" rtl="0" eaLnBrk="0" fontAlgn="base" hangingPunct="0">
        <a:spcBef>
          <a:spcPts val="450"/>
        </a:spcBef>
        <a:spcAft>
          <a:spcPct val="0"/>
        </a:spcAft>
        <a:buClr>
          <a:srgbClr val="000000"/>
        </a:buClr>
        <a:buSzPct val="75000"/>
        <a:buFont typeface="Arial" charset="0"/>
        <a:buBlip>
          <a:blip r:embed="rId15"/>
        </a:buBlip>
        <a:defRPr sz="2800">
          <a:solidFill>
            <a:srgbClr val="000000"/>
          </a:solidFill>
          <a:latin typeface="+mn-lt"/>
          <a:ea typeface="+mn-ea"/>
          <a:cs typeface="+mn-cs"/>
        </a:defRPr>
      </a:lvl2pPr>
      <a:lvl3pPr marL="404813" indent="-250825" algn="l" defTabSz="457200" rtl="0" eaLnBrk="0" fontAlgn="base" hangingPunct="0">
        <a:spcBef>
          <a:spcPts val="450"/>
        </a:spcBef>
        <a:spcAft>
          <a:spcPct val="0"/>
        </a:spcAft>
        <a:buClr>
          <a:srgbClr val="000000"/>
        </a:buClr>
        <a:buSzPct val="75000"/>
        <a:buFont typeface="Arial" charset="0"/>
        <a:buBlip>
          <a:blip r:embed="rId16"/>
        </a:buBlip>
        <a:defRPr sz="2400">
          <a:solidFill>
            <a:srgbClr val="000000"/>
          </a:solidFill>
          <a:latin typeface="+mn-lt"/>
          <a:ea typeface="+mn-ea"/>
          <a:cs typeface="+mn-cs"/>
        </a:defRPr>
      </a:lvl3pPr>
      <a:lvl4pPr marL="631825" indent="-223838" algn="l" defTabSz="457200" rtl="0" eaLnBrk="0" fontAlgn="base" hangingPunct="0">
        <a:spcBef>
          <a:spcPts val="450"/>
        </a:spcBef>
        <a:spcAft>
          <a:spcPct val="0"/>
        </a:spcAft>
        <a:buClr>
          <a:srgbClr val="000000"/>
        </a:buClr>
        <a:buSzPct val="75000"/>
        <a:buFont typeface="Arial" charset="0"/>
        <a:buBlip>
          <a:blip r:embed="rId17"/>
        </a:buBlip>
        <a:defRPr sz="2000">
          <a:solidFill>
            <a:srgbClr val="000000"/>
          </a:solidFill>
          <a:latin typeface="+mn-lt"/>
          <a:ea typeface="+mn-ea"/>
          <a:cs typeface="+mn-cs"/>
        </a:defRPr>
      </a:lvl4pPr>
      <a:lvl5pPr marL="809625" indent="-176213" algn="l" defTabSz="457200" rtl="0" eaLnBrk="0" fontAlgn="base" hangingPunct="0">
        <a:spcBef>
          <a:spcPts val="450"/>
        </a:spcBef>
        <a:spcAft>
          <a:spcPct val="0"/>
        </a:spcAft>
        <a:buClr>
          <a:srgbClr val="000000"/>
        </a:buClr>
        <a:buSzPct val="100000"/>
        <a:buFont typeface="Arial" charset="0"/>
        <a:buChar char="»"/>
        <a:defRPr sz="2000">
          <a:solidFill>
            <a:srgbClr val="000000"/>
          </a:solidFill>
          <a:latin typeface="+mn-lt"/>
          <a:ea typeface="+mn-ea"/>
          <a:cs typeface="+mn-cs"/>
        </a:defRPr>
      </a:lvl5pPr>
      <a:lvl6pPr marL="1266825" indent="-176213" algn="l" defTabSz="457200" rtl="0" eaLnBrk="0" fontAlgn="base" hangingPunct="0">
        <a:spcBef>
          <a:spcPts val="450"/>
        </a:spcBef>
        <a:spcAft>
          <a:spcPct val="0"/>
        </a:spcAft>
        <a:buClr>
          <a:srgbClr val="000000"/>
        </a:buClr>
        <a:buSzPct val="100000"/>
        <a:buFont typeface="Arial" charset="0"/>
        <a:buChar char="»"/>
        <a:defRPr>
          <a:solidFill>
            <a:srgbClr val="000000"/>
          </a:solidFill>
          <a:latin typeface="+mn-lt"/>
          <a:ea typeface="+mn-ea"/>
          <a:cs typeface="+mn-cs"/>
        </a:defRPr>
      </a:lvl6pPr>
      <a:lvl7pPr marL="1724025" indent="-176213" algn="l" defTabSz="457200" rtl="0" eaLnBrk="0" fontAlgn="base" hangingPunct="0">
        <a:spcBef>
          <a:spcPts val="450"/>
        </a:spcBef>
        <a:spcAft>
          <a:spcPct val="0"/>
        </a:spcAft>
        <a:buClr>
          <a:srgbClr val="000000"/>
        </a:buClr>
        <a:buSzPct val="100000"/>
        <a:buFont typeface="Arial" charset="0"/>
        <a:buChar char="»"/>
        <a:defRPr>
          <a:solidFill>
            <a:srgbClr val="000000"/>
          </a:solidFill>
          <a:latin typeface="+mn-lt"/>
          <a:ea typeface="+mn-ea"/>
          <a:cs typeface="+mn-cs"/>
        </a:defRPr>
      </a:lvl7pPr>
      <a:lvl8pPr marL="2181225" indent="-176213" algn="l" defTabSz="457200" rtl="0" eaLnBrk="0" fontAlgn="base" hangingPunct="0">
        <a:spcBef>
          <a:spcPts val="450"/>
        </a:spcBef>
        <a:spcAft>
          <a:spcPct val="0"/>
        </a:spcAft>
        <a:buClr>
          <a:srgbClr val="000000"/>
        </a:buClr>
        <a:buSzPct val="100000"/>
        <a:buFont typeface="Arial" charset="0"/>
        <a:buChar char="»"/>
        <a:defRPr>
          <a:solidFill>
            <a:srgbClr val="000000"/>
          </a:solidFill>
          <a:latin typeface="+mn-lt"/>
          <a:ea typeface="+mn-ea"/>
          <a:cs typeface="+mn-cs"/>
        </a:defRPr>
      </a:lvl8pPr>
      <a:lvl9pPr marL="2638425" indent="-176213" algn="l" defTabSz="457200" rtl="0" eaLnBrk="0" fontAlgn="base" hangingPunct="0">
        <a:spcBef>
          <a:spcPts val="450"/>
        </a:spcBef>
        <a:spcAft>
          <a:spcPct val="0"/>
        </a:spcAft>
        <a:buClr>
          <a:srgbClr val="000000"/>
        </a:buClr>
        <a:buSzPct val="100000"/>
        <a:buFont typeface="Arial" charset="0"/>
        <a:buChar char="»"/>
        <a:defRPr>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2.xml"/><Relationship Id="rId5" Type="http://schemas.openxmlformats.org/officeDocument/2006/relationships/image" Target="../media/image16.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file:///G:\KNMI\Materiaal%20Ian\materiaal%20van%20Ian%20uit%20Sibiu\2010%20Sibiu%20TtT%20resources\Presentations%20-%20participants\Heleen's%20simulator\stormNov2007\BasisSVSD_2_middag_2009.swf" TargetMode="External"/><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nl/imgres?imgurl=http://detoekomst.punt.nl/upload/Menu/lampje.jpg&amp;imgrefurl=http://detoekomst.punt.nl/?id=516035&amp;r=1&amp;tbl_archief=&amp;&amp;usg=__jrnFh8aRsKh9A_SJEPXu61Q1JKw=&amp;h=282&amp;w=283&amp;sz=23&amp;hl=nl&amp;start=4&amp;um=1&amp;itbs=1&amp;tbnid=eJR7tE8BhTvIGM:&amp;tbnh=114&amp;tbnw=114&amp;prev=/images?q=lampje&amp;um=1&amp;hl=nl&amp;tbs=isch:1" TargetMode="External"/><Relationship Id="rId2" Type="http://schemas.openxmlformats.org/officeDocument/2006/relationships/notesSlide" Target="../notesSlides/notesSlide15.xml"/><Relationship Id="rId1" Type="http://schemas.openxmlformats.org/officeDocument/2006/relationships/slideLayout" Target="../slideLayouts/slideLayout6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nl/imgres?imgurl=http://www.boekvertalers.nl/weblog/wp-content/uploads/2009/01/zwetend-vertalen-300x264.jpg&amp;imgrefurl=http://www.boekvertalers.nl/author/gerda/&amp;usg=__Sf8Dv_68qy4mBztsgrs9MmWh-2o=&amp;h=264&amp;w=300&amp;sz=24&amp;hl=nl&amp;start=2&amp;um=1&amp;itbs=1&amp;tbnid=JGwiET8U8ETILM:&amp;tbnh=102&amp;tbnw=116&amp;prev=/images?q=zwetend+persoon&amp;um=1&amp;hl=nl&amp;sa=N&amp;ndsp=20&amp;tbs=isch:1" TargetMode="External"/><Relationship Id="rId2" Type="http://schemas.openxmlformats.org/officeDocument/2006/relationships/notesSlide" Target="../notesSlides/notesSlide16.xml"/><Relationship Id="rId1" Type="http://schemas.openxmlformats.org/officeDocument/2006/relationships/slideLayout" Target="../slideLayouts/slideLayout6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hyperlink" Target="file:///G:\KNMI\Materiaal%20Ian\materiaal%20van%20Ian%20uit%20Sibiu\2010%20Sibiu%20TtT%20resources\Presentations%20-%20participants\Heleen's%20simulator\stormNov2007\BasisSVSD_2_middag_2009.swf" TargetMode="External"/><Relationship Id="rId2" Type="http://schemas.openxmlformats.org/officeDocument/2006/relationships/notesSlide" Target="../notesSlides/notesSlide17.xm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ftr" sz="quarter" idx="11"/>
          </p:nvPr>
        </p:nvSpPr>
        <p:spPr>
          <a:noFill/>
        </p:spPr>
        <p:txBody>
          <a:bodyPr/>
          <a:lstStyle/>
          <a:p>
            <a:r>
              <a:rPr lang="en-US" smtClean="0">
                <a:cs typeface="Arial" charset="0"/>
              </a:rPr>
              <a:t>KNMI 2010</a:t>
            </a:r>
          </a:p>
        </p:txBody>
      </p:sp>
      <p:sp>
        <p:nvSpPr>
          <p:cNvPr id="78850" name="Tijdelijke aanduiding voor voettekst 4"/>
          <p:cNvSpPr txBox="1">
            <a:spLocks noGrp="1"/>
          </p:cNvSpPr>
          <p:nvPr/>
        </p:nvSpPr>
        <p:spPr bwMode="auto">
          <a:xfrm>
            <a:off x="4476750" y="6369050"/>
            <a:ext cx="4162425" cy="282575"/>
          </a:xfrm>
          <a:prstGeom prst="rect">
            <a:avLst/>
          </a:prstGeom>
          <a:noFill/>
          <a:ln w="9525">
            <a:noFill/>
            <a:round/>
            <a:headEnd/>
            <a:tailEnd/>
          </a:ln>
        </p:spPr>
        <p:txBody>
          <a:bodyPr lIns="90000" tIns="46800" rIns="90000" bIns="46800"/>
          <a:lstStyle/>
          <a:p>
            <a:pPr eaLnBrk="0" hangingPunct="0">
              <a:buClr>
                <a:srgbClr val="000000"/>
              </a:buClr>
              <a:buSzPct val="100000"/>
              <a:buFont typeface="Verdana" pitchFamily="34" charset="0"/>
              <a:buNone/>
              <a:tabLst>
                <a:tab pos="723900" algn="l"/>
                <a:tab pos="1447800" algn="l"/>
                <a:tab pos="2171700" algn="l"/>
                <a:tab pos="2895600" algn="l"/>
                <a:tab pos="3619500" algn="l"/>
              </a:tabLst>
            </a:pPr>
            <a:endParaRPr lang="en-US" sz="1000">
              <a:solidFill>
                <a:srgbClr val="000000"/>
              </a:solidFill>
              <a:latin typeface="Verdana" pitchFamily="34" charset="0"/>
              <a:cs typeface="Arial" charset="0"/>
            </a:endParaRPr>
          </a:p>
        </p:txBody>
      </p:sp>
      <p:sp>
        <p:nvSpPr>
          <p:cNvPr id="78851" name="Rectangle 1"/>
          <p:cNvSpPr>
            <a:spLocks noGrp="1" noChangeArrowheads="1"/>
          </p:cNvSpPr>
          <p:nvPr>
            <p:ph type="title" idx="4294967295"/>
          </p:nvPr>
        </p:nvSpPr>
        <p:spPr>
          <a:xfrm>
            <a:off x="366713" y="1785938"/>
            <a:ext cx="8169275" cy="3643312"/>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smtClean="0"/>
              <a:t>Training Forecasters for</a:t>
            </a:r>
            <a:br>
              <a:rPr lang="en-GB" sz="4000" smtClean="0"/>
            </a:br>
            <a:r>
              <a:rPr lang="en-GB" sz="4000" smtClean="0"/>
              <a:t/>
            </a:r>
            <a:br>
              <a:rPr lang="en-GB" sz="4000" smtClean="0"/>
            </a:br>
            <a:r>
              <a:rPr lang="en-GB" sz="4000" smtClean="0"/>
              <a:t> Extreme Situations </a:t>
            </a:r>
            <a:br>
              <a:rPr lang="en-GB" sz="4000" smtClean="0"/>
            </a:br>
            <a:r>
              <a:rPr lang="en-GB" sz="4000" smtClean="0"/>
              <a:t/>
            </a:r>
            <a:br>
              <a:rPr lang="en-GB" sz="4000" smtClean="0"/>
            </a:br>
            <a:r>
              <a:rPr lang="en-GB" sz="4000" smtClean="0"/>
              <a:t>YOUR </a:t>
            </a:r>
            <a:br>
              <a:rPr lang="en-GB" sz="4000" smtClean="0"/>
            </a:br>
            <a:r>
              <a:rPr lang="en-GB" sz="4000" smtClean="0"/>
              <a:t/>
            </a:r>
            <a:br>
              <a:rPr lang="en-GB" sz="4000" smtClean="0"/>
            </a:br>
            <a:r>
              <a:rPr lang="en-GB" sz="4000" smtClean="0"/>
              <a:t>Number ONE Priority!</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ftr" sz="quarter" idx="11"/>
          </p:nvPr>
        </p:nvSpPr>
        <p:spPr>
          <a:noFill/>
        </p:spPr>
        <p:txBody>
          <a:bodyPr/>
          <a:lstStyle/>
          <a:p>
            <a:r>
              <a:rPr lang="en-US" smtClean="0">
                <a:cs typeface="Arial" charset="0"/>
              </a:rPr>
              <a:t>KNMI 2010</a:t>
            </a:r>
          </a:p>
        </p:txBody>
      </p:sp>
      <p:sp>
        <p:nvSpPr>
          <p:cNvPr id="97282" name="Rectangle 1"/>
          <p:cNvSpPr>
            <a:spLocks noGrp="1" noChangeArrowheads="1"/>
          </p:cNvSpPr>
          <p:nvPr>
            <p:ph type="title" idx="4294967295"/>
          </p:nvPr>
        </p:nvSpPr>
        <p:spPr>
          <a:xfrm>
            <a:off x="366713" y="1233488"/>
            <a:ext cx="8169275" cy="5715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t>How did it start in 2006</a:t>
            </a:r>
          </a:p>
        </p:txBody>
      </p:sp>
      <p:pic>
        <p:nvPicPr>
          <p:cNvPr id="110598" name="Picture 6" descr="image034"/>
          <p:cNvPicPr>
            <a:picLocks noChangeAspect="1" noChangeArrowheads="1"/>
          </p:cNvPicPr>
          <p:nvPr/>
        </p:nvPicPr>
        <p:blipFill>
          <a:blip r:embed="rId3"/>
          <a:srcRect/>
          <a:stretch>
            <a:fillRect/>
          </a:stretch>
        </p:blipFill>
        <p:spPr bwMode="auto">
          <a:xfrm>
            <a:off x="579438" y="2708275"/>
            <a:ext cx="3705225" cy="2771775"/>
          </a:xfrm>
          <a:prstGeom prst="rect">
            <a:avLst/>
          </a:prstGeom>
          <a:noFill/>
          <a:ln w="9525">
            <a:noFill/>
            <a:miter lim="800000"/>
            <a:headEnd/>
            <a:tailEnd/>
          </a:ln>
        </p:spPr>
      </p:pic>
      <p:sp>
        <p:nvSpPr>
          <p:cNvPr id="97284" name="Text Box 7"/>
          <p:cNvSpPr txBox="1">
            <a:spLocks noChangeArrowheads="1"/>
          </p:cNvSpPr>
          <p:nvPr/>
        </p:nvSpPr>
        <p:spPr bwMode="auto">
          <a:xfrm>
            <a:off x="323850" y="2276475"/>
            <a:ext cx="2232025" cy="366713"/>
          </a:xfrm>
          <a:prstGeom prst="rect">
            <a:avLst/>
          </a:prstGeom>
          <a:noFill/>
          <a:ln w="9525">
            <a:noFill/>
            <a:miter lim="800000"/>
            <a:headEnd/>
            <a:tailEnd/>
          </a:ln>
        </p:spPr>
        <p:txBody>
          <a:bodyPr>
            <a:spAutoFit/>
          </a:bodyPr>
          <a:lstStyle/>
          <a:p>
            <a:pPr eaLnBrk="0" hangingPunct="0">
              <a:spcBef>
                <a:spcPct val="50000"/>
              </a:spcBef>
              <a:buClr>
                <a:srgbClr val="000000"/>
              </a:buClr>
              <a:buSzPct val="100000"/>
              <a:buFont typeface="Arial" charset="0"/>
              <a:buNone/>
            </a:pPr>
            <a:endParaRPr lang="nl-NL"/>
          </a:p>
        </p:txBody>
      </p:sp>
      <p:sp>
        <p:nvSpPr>
          <p:cNvPr id="110600" name="Text Box 8"/>
          <p:cNvSpPr txBox="1">
            <a:spLocks noChangeArrowheads="1"/>
          </p:cNvSpPr>
          <p:nvPr/>
        </p:nvSpPr>
        <p:spPr bwMode="auto">
          <a:xfrm>
            <a:off x="376238" y="2003425"/>
            <a:ext cx="7900987" cy="366713"/>
          </a:xfrm>
          <a:prstGeom prst="rect">
            <a:avLst/>
          </a:prstGeom>
          <a:noFill/>
          <a:ln w="9525">
            <a:noFill/>
            <a:miter lim="800000"/>
            <a:headEnd/>
            <a:tailEnd/>
          </a:ln>
        </p:spPr>
        <p:txBody>
          <a:bodyPr wrap="none">
            <a:spAutoFit/>
          </a:bodyPr>
          <a:lstStyle/>
          <a:p>
            <a:pPr eaLnBrk="0" hangingPunct="0">
              <a:buClr>
                <a:srgbClr val="000000"/>
              </a:buClr>
              <a:buSzPct val="100000"/>
              <a:buFont typeface="Arial" charset="0"/>
              <a:buNone/>
            </a:pPr>
            <a:r>
              <a:rPr lang="en-GB">
                <a:solidFill>
                  <a:schemeClr val="tx1"/>
                </a:solidFill>
                <a:latin typeface="Verdana" pitchFamily="34" charset="0"/>
              </a:rPr>
              <a:t>Responsible for training maritime forecasters in calamity situations</a:t>
            </a:r>
          </a:p>
        </p:txBody>
      </p:sp>
      <p:pic>
        <p:nvPicPr>
          <p:cNvPr id="97286" name="Picture 10" descr="PhotoImage"/>
          <p:cNvPicPr>
            <a:picLocks noChangeAspect="1" noChangeArrowheads="1"/>
          </p:cNvPicPr>
          <p:nvPr/>
        </p:nvPicPr>
        <p:blipFill>
          <a:blip r:embed="rId4"/>
          <a:srcRect/>
          <a:stretch>
            <a:fillRect/>
          </a:stretch>
        </p:blipFill>
        <p:spPr bwMode="auto">
          <a:xfrm>
            <a:off x="3714750" y="2571750"/>
            <a:ext cx="1714500" cy="1714500"/>
          </a:xfrm>
          <a:prstGeom prst="rect">
            <a:avLst/>
          </a:prstGeom>
          <a:noFill/>
          <a:ln w="9525">
            <a:noFill/>
            <a:miter lim="800000"/>
            <a:headEnd/>
            <a:tailEnd/>
          </a:ln>
        </p:spPr>
      </p:pic>
      <p:pic>
        <p:nvPicPr>
          <p:cNvPr id="97287" name="Picture 12" descr="PhotoImage"/>
          <p:cNvPicPr>
            <a:picLocks noChangeAspect="1" noChangeArrowheads="1"/>
          </p:cNvPicPr>
          <p:nvPr/>
        </p:nvPicPr>
        <p:blipFill>
          <a:blip r:embed="rId4"/>
          <a:srcRect/>
          <a:stretch>
            <a:fillRect/>
          </a:stretch>
        </p:blipFill>
        <p:spPr bwMode="auto">
          <a:xfrm>
            <a:off x="3714750" y="2571750"/>
            <a:ext cx="1714500" cy="1714500"/>
          </a:xfrm>
          <a:prstGeom prst="rect">
            <a:avLst/>
          </a:prstGeom>
          <a:noFill/>
          <a:ln w="9525">
            <a:noFill/>
            <a:miter lim="800000"/>
            <a:headEnd/>
            <a:tailEnd/>
          </a:ln>
        </p:spPr>
      </p:pic>
      <p:pic>
        <p:nvPicPr>
          <p:cNvPr id="110606" name="Picture 14"/>
          <p:cNvPicPr>
            <a:picLocks noChangeAspect="1" noChangeArrowheads="1"/>
          </p:cNvPicPr>
          <p:nvPr/>
        </p:nvPicPr>
        <p:blipFill>
          <a:blip r:embed="rId5"/>
          <a:srcRect/>
          <a:stretch>
            <a:fillRect/>
          </a:stretch>
        </p:blipFill>
        <p:spPr bwMode="auto">
          <a:xfrm>
            <a:off x="5918200" y="2708275"/>
            <a:ext cx="2038350" cy="2736850"/>
          </a:xfrm>
          <a:prstGeom prst="rect">
            <a:avLst/>
          </a:prstGeom>
          <a:noFill/>
          <a:ln w="9525">
            <a:noFill/>
            <a:miter lim="800000"/>
            <a:headEnd/>
            <a:tailEnd/>
          </a:ln>
        </p:spPr>
      </p:pic>
      <p:sp>
        <p:nvSpPr>
          <p:cNvPr id="110607" name="Text Box 15"/>
          <p:cNvSpPr txBox="1">
            <a:spLocks noChangeArrowheads="1"/>
          </p:cNvSpPr>
          <p:nvPr/>
        </p:nvSpPr>
        <p:spPr bwMode="auto">
          <a:xfrm>
            <a:off x="4489450" y="1989138"/>
            <a:ext cx="4475163" cy="366712"/>
          </a:xfrm>
          <a:prstGeom prst="rect">
            <a:avLst/>
          </a:prstGeom>
          <a:noFill/>
          <a:ln w="9525">
            <a:noFill/>
            <a:miter lim="800000"/>
            <a:headEnd/>
            <a:tailEnd/>
          </a:ln>
        </p:spPr>
        <p:txBody>
          <a:bodyPr wrap="none">
            <a:spAutoFit/>
          </a:bodyPr>
          <a:lstStyle/>
          <a:p>
            <a:pPr eaLnBrk="0" hangingPunct="0">
              <a:buClr>
                <a:srgbClr val="000000"/>
              </a:buClr>
              <a:buSzPct val="100000"/>
              <a:buFont typeface="Arial" charset="0"/>
              <a:buNone/>
            </a:pPr>
            <a:r>
              <a:rPr lang="en-GB">
                <a:solidFill>
                  <a:schemeClr val="tx1"/>
                </a:solidFill>
                <a:latin typeface="Verdana" pitchFamily="34" charset="0"/>
              </a:rPr>
              <a:t>Responsible for training SVSD people</a:t>
            </a:r>
          </a:p>
        </p:txBody>
      </p:sp>
      <p:sp>
        <p:nvSpPr>
          <p:cNvPr id="110608" name="Text Box 16"/>
          <p:cNvSpPr txBox="1">
            <a:spLocks noChangeArrowheads="1"/>
          </p:cNvSpPr>
          <p:nvPr/>
        </p:nvSpPr>
        <p:spPr bwMode="auto">
          <a:xfrm>
            <a:off x="250825" y="5657850"/>
            <a:ext cx="8612188" cy="457200"/>
          </a:xfrm>
          <a:prstGeom prst="rect">
            <a:avLst/>
          </a:prstGeom>
          <a:noFill/>
          <a:ln w="9525">
            <a:noFill/>
            <a:miter lim="800000"/>
            <a:headEnd/>
            <a:tailEnd/>
          </a:ln>
        </p:spPr>
        <p:txBody>
          <a:bodyPr wrap="none">
            <a:spAutoFit/>
          </a:bodyPr>
          <a:lstStyle/>
          <a:p>
            <a:pPr eaLnBrk="0" hangingPunct="0">
              <a:buClr>
                <a:srgbClr val="000000"/>
              </a:buClr>
              <a:buSzPct val="100000"/>
              <a:buFont typeface="Arial" charset="0"/>
              <a:buNone/>
            </a:pPr>
            <a:r>
              <a:rPr lang="en-GB" sz="2400" b="1">
                <a:solidFill>
                  <a:schemeClr val="tx1"/>
                </a:solidFill>
                <a:latin typeface="Verdana" pitchFamily="34" charset="0"/>
              </a:rPr>
              <a:t>Train our people together in semi real situations!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6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0606"/>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10600"/>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1060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0608"/>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106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0" grpId="0"/>
      <p:bldP spid="110600" grpId="1"/>
      <p:bldP spid="110607" grpId="0"/>
      <p:bldP spid="110607" grpId="1"/>
      <p:bldP spid="11060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ftr" sz="quarter" idx="11"/>
          </p:nvPr>
        </p:nvSpPr>
        <p:spPr>
          <a:noFill/>
        </p:spPr>
        <p:txBody>
          <a:bodyPr/>
          <a:lstStyle/>
          <a:p>
            <a:r>
              <a:rPr lang="en-US" smtClean="0">
                <a:cs typeface="Arial" charset="0"/>
              </a:rPr>
              <a:t>KNMI 2010</a:t>
            </a:r>
          </a:p>
        </p:txBody>
      </p:sp>
      <p:sp>
        <p:nvSpPr>
          <p:cNvPr id="99330" name="Title 1"/>
          <p:cNvSpPr>
            <a:spLocks noGrp="1"/>
          </p:cNvSpPr>
          <p:nvPr>
            <p:ph type="title"/>
          </p:nvPr>
        </p:nvSpPr>
        <p:spPr/>
        <p:txBody>
          <a:bodyPr/>
          <a:lstStyle/>
          <a:p>
            <a:r>
              <a:rPr lang="en-GB" smtClean="0"/>
              <a:t>The concept</a:t>
            </a:r>
            <a:endParaRPr lang="en-AU" smtClean="0"/>
          </a:p>
        </p:txBody>
      </p:sp>
      <p:sp>
        <p:nvSpPr>
          <p:cNvPr id="99331" name="Content Placeholder 2"/>
          <p:cNvSpPr>
            <a:spLocks noGrp="1"/>
          </p:cNvSpPr>
          <p:nvPr>
            <p:ph idx="1"/>
          </p:nvPr>
        </p:nvSpPr>
        <p:spPr>
          <a:xfrm>
            <a:off x="142875" y="2357438"/>
            <a:ext cx="1990725" cy="1285875"/>
          </a:xfrm>
        </p:spPr>
        <p:txBody>
          <a:bodyPr/>
          <a:lstStyle/>
          <a:p>
            <a:pPr>
              <a:buFont typeface="Arial" charset="0"/>
              <a:buNone/>
            </a:pPr>
            <a:r>
              <a:rPr lang="en-AU" sz="1800" b="1" smtClean="0"/>
              <a:t>Forecaster</a:t>
            </a:r>
          </a:p>
          <a:p>
            <a:pPr>
              <a:buFont typeface="Arial" charset="0"/>
              <a:buNone/>
            </a:pPr>
            <a:r>
              <a:rPr lang="en-AU" sz="1800" smtClean="0"/>
              <a:t>with met data + prod tool</a:t>
            </a:r>
          </a:p>
        </p:txBody>
      </p:sp>
      <p:sp>
        <p:nvSpPr>
          <p:cNvPr id="99332" name="Content Placeholder 2"/>
          <p:cNvSpPr txBox="1">
            <a:spLocks/>
          </p:cNvSpPr>
          <p:nvPr/>
        </p:nvSpPr>
        <p:spPr bwMode="auto">
          <a:xfrm>
            <a:off x="142875" y="4214813"/>
            <a:ext cx="1990725" cy="1143000"/>
          </a:xfrm>
          <a:prstGeom prst="rect">
            <a:avLst/>
          </a:prstGeom>
          <a:noFill/>
          <a:ln w="9525">
            <a:noFill/>
            <a:round/>
            <a:headEnd/>
            <a:tailEnd/>
          </a:ln>
        </p:spPr>
        <p:txBody>
          <a:bodyPr lIns="90000" tIns="46800" rIns="90000" bIns="46800"/>
          <a:lstStyle/>
          <a:p>
            <a:pPr marL="342900" indent="-342900" eaLnBrk="0" hangingPunct="0">
              <a:spcBef>
                <a:spcPts val="450"/>
              </a:spcBef>
              <a:buClr>
                <a:srgbClr val="000000"/>
              </a:buClr>
              <a:buSzPct val="100000"/>
              <a:buFont typeface="Arial" charset="0"/>
              <a:buNone/>
            </a:pPr>
            <a:r>
              <a:rPr lang="en-AU" b="1">
                <a:solidFill>
                  <a:srgbClr val="000000"/>
                </a:solidFill>
                <a:latin typeface="Verdana" pitchFamily="34" charset="0"/>
              </a:rPr>
              <a:t>Customer</a:t>
            </a:r>
          </a:p>
          <a:p>
            <a:pPr marL="342900" indent="-342900" eaLnBrk="0" hangingPunct="0">
              <a:spcBef>
                <a:spcPts val="450"/>
              </a:spcBef>
              <a:buClr>
                <a:srgbClr val="000000"/>
              </a:buClr>
              <a:buSzPct val="100000"/>
              <a:buFont typeface="Arial" charset="0"/>
              <a:buNone/>
            </a:pPr>
            <a:r>
              <a:rPr lang="en-AU">
                <a:solidFill>
                  <a:srgbClr val="000000"/>
                </a:solidFill>
                <a:latin typeface="Verdana" pitchFamily="34" charset="0"/>
              </a:rPr>
              <a:t>with their systems</a:t>
            </a:r>
          </a:p>
        </p:txBody>
      </p:sp>
      <p:sp>
        <p:nvSpPr>
          <p:cNvPr id="5" name="Right Arrow 4"/>
          <p:cNvSpPr/>
          <p:nvPr/>
        </p:nvSpPr>
        <p:spPr bwMode="auto">
          <a:xfrm>
            <a:off x="2357422" y="3357562"/>
            <a:ext cx="4357718" cy="857256"/>
          </a:xfrm>
          <a:prstGeom prst="rightArrow">
            <a:avLst/>
          </a:prstGeom>
          <a:gradFill flip="none" rotWithShape="1">
            <a:gsLst>
              <a:gs pos="0">
                <a:schemeClr val="bg2">
                  <a:lumMod val="20000"/>
                  <a:lumOff val="80000"/>
                  <a:shade val="30000"/>
                  <a:satMod val="115000"/>
                </a:schemeClr>
              </a:gs>
              <a:gs pos="50000">
                <a:schemeClr val="bg2">
                  <a:lumMod val="20000"/>
                  <a:lumOff val="80000"/>
                  <a:shade val="67500"/>
                  <a:satMod val="115000"/>
                </a:schemeClr>
              </a:gs>
              <a:gs pos="100000">
                <a:schemeClr val="bg2">
                  <a:lumMod val="20000"/>
                  <a:lumOff val="80000"/>
                  <a:shade val="100000"/>
                  <a:satMod val="115000"/>
                </a:schemeClr>
              </a:gs>
            </a:gsLst>
            <a:lin ang="5400000" scaled="1"/>
            <a:tileRect/>
          </a:gra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hangingPunct="0">
              <a:buClr>
                <a:srgbClr val="000000"/>
              </a:buClr>
              <a:buSzPct val="100000"/>
              <a:buFont typeface="Arial" charset="0"/>
              <a:buNone/>
              <a:defRPr/>
            </a:pPr>
            <a:r>
              <a:rPr lang="en-AU" dirty="0">
                <a:solidFill>
                  <a:schemeClr val="tx1"/>
                </a:solidFill>
                <a:ea typeface="+mn-ea"/>
                <a:cs typeface="+mn-cs"/>
              </a:rPr>
              <a:t>3x normal speed</a:t>
            </a:r>
          </a:p>
        </p:txBody>
      </p:sp>
      <p:sp>
        <p:nvSpPr>
          <p:cNvPr id="6" name="Content Placeholder 2"/>
          <p:cNvSpPr txBox="1">
            <a:spLocks/>
          </p:cNvSpPr>
          <p:nvPr/>
        </p:nvSpPr>
        <p:spPr bwMode="auto">
          <a:xfrm>
            <a:off x="3143250" y="4214813"/>
            <a:ext cx="2786063" cy="714375"/>
          </a:xfrm>
          <a:prstGeom prst="rect">
            <a:avLst/>
          </a:prstGeom>
          <a:noFill/>
          <a:ln w="9525">
            <a:noFill/>
            <a:round/>
            <a:headEnd/>
            <a:tailEnd/>
          </a:ln>
        </p:spPr>
        <p:txBody>
          <a:bodyPr lIns="90000" tIns="46800" rIns="90000" bIns="46800"/>
          <a:lstStyle/>
          <a:p>
            <a:pPr eaLnBrk="0" hangingPunct="0">
              <a:spcBef>
                <a:spcPts val="450"/>
              </a:spcBef>
              <a:buClr>
                <a:srgbClr val="000000"/>
              </a:buClr>
              <a:buSzPct val="100000"/>
              <a:buFont typeface="Arial" charset="0"/>
              <a:buNone/>
              <a:defRPr/>
            </a:pPr>
            <a:r>
              <a:rPr lang="en-AU" kern="0" dirty="0">
                <a:solidFill>
                  <a:srgbClr val="000000"/>
                </a:solidFill>
                <a:latin typeface="+mn-lt"/>
                <a:ea typeface="+mn-ea"/>
                <a:cs typeface="+mn-cs"/>
              </a:rPr>
              <a:t>No pre-filled guidance products</a:t>
            </a:r>
          </a:p>
        </p:txBody>
      </p:sp>
      <p:sp>
        <p:nvSpPr>
          <p:cNvPr id="7" name="Content Placeholder 2"/>
          <p:cNvSpPr txBox="1">
            <a:spLocks/>
          </p:cNvSpPr>
          <p:nvPr/>
        </p:nvSpPr>
        <p:spPr bwMode="auto">
          <a:xfrm>
            <a:off x="3143250" y="2571750"/>
            <a:ext cx="2786063" cy="714375"/>
          </a:xfrm>
          <a:prstGeom prst="rect">
            <a:avLst/>
          </a:prstGeom>
          <a:noFill/>
          <a:ln w="9525">
            <a:noFill/>
            <a:round/>
            <a:headEnd/>
            <a:tailEnd/>
          </a:ln>
        </p:spPr>
        <p:txBody>
          <a:bodyPr lIns="90000" tIns="46800" rIns="90000" bIns="46800"/>
          <a:lstStyle/>
          <a:p>
            <a:pPr eaLnBrk="0" hangingPunct="0">
              <a:spcBef>
                <a:spcPts val="450"/>
              </a:spcBef>
              <a:buClr>
                <a:srgbClr val="000000"/>
              </a:buClr>
              <a:buSzPct val="100000"/>
              <a:buFont typeface="Arial" charset="0"/>
              <a:buNone/>
              <a:defRPr/>
            </a:pPr>
            <a:r>
              <a:rPr lang="en-AU" kern="0" dirty="0">
                <a:solidFill>
                  <a:srgbClr val="000000"/>
                </a:solidFill>
                <a:latin typeface="+mn-lt"/>
                <a:ea typeface="+mn-ea"/>
                <a:cs typeface="+mn-cs"/>
              </a:rPr>
              <a:t>Follow all emergency procedures</a:t>
            </a:r>
          </a:p>
        </p:txBody>
      </p:sp>
      <p:sp>
        <p:nvSpPr>
          <p:cNvPr id="8" name="Rounded Rectangle 7"/>
          <p:cNvSpPr/>
          <p:nvPr/>
        </p:nvSpPr>
        <p:spPr bwMode="auto">
          <a:xfrm>
            <a:off x="7429520" y="3500438"/>
            <a:ext cx="1285884" cy="571504"/>
          </a:xfrm>
          <a:prstGeom prst="roundRect">
            <a:avLst/>
          </a:prstGeom>
          <a:gradFill flip="none" rotWithShape="1">
            <a:gsLst>
              <a:gs pos="0">
                <a:schemeClr val="bg2">
                  <a:lumMod val="20000"/>
                  <a:lumOff val="80000"/>
                  <a:shade val="30000"/>
                  <a:satMod val="115000"/>
                </a:schemeClr>
              </a:gs>
              <a:gs pos="50000">
                <a:schemeClr val="bg2">
                  <a:lumMod val="20000"/>
                  <a:lumOff val="80000"/>
                  <a:shade val="67500"/>
                  <a:satMod val="115000"/>
                </a:schemeClr>
              </a:gs>
              <a:gs pos="100000">
                <a:schemeClr val="bg2">
                  <a:lumMod val="20000"/>
                  <a:lumOff val="80000"/>
                  <a:shade val="100000"/>
                  <a:satMod val="115000"/>
                </a:schemeClr>
              </a:gs>
            </a:gsLst>
            <a:lin ang="5400000" scaled="1"/>
            <a:tileRect/>
          </a:gra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eaLnBrk="0" hangingPunct="0">
              <a:buClr>
                <a:srgbClr val="000000"/>
              </a:buClr>
              <a:buSzPct val="100000"/>
              <a:buFont typeface="Arial" charset="0"/>
              <a:buNone/>
              <a:defRPr/>
            </a:pPr>
            <a:r>
              <a:rPr lang="en-AU" dirty="0">
                <a:solidFill>
                  <a:schemeClr val="tx1"/>
                </a:solidFill>
                <a:ea typeface="+mn-ea"/>
                <a:cs typeface="+mn-cs"/>
                <a:hlinkClick r:id="rId3" action="ppaction://hlinkfile" tooltip="trainingsmodule"/>
              </a:rPr>
              <a:t>Example</a:t>
            </a:r>
            <a:endParaRPr lang="en-AU" dirty="0">
              <a:solidFill>
                <a:schemeClr val="tx1"/>
              </a:solidFill>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ftr" sz="quarter" idx="11"/>
          </p:nvPr>
        </p:nvSpPr>
        <p:spPr>
          <a:noFill/>
        </p:spPr>
        <p:txBody>
          <a:bodyPr/>
          <a:lstStyle/>
          <a:p>
            <a:r>
              <a:rPr lang="en-US" smtClean="0">
                <a:cs typeface="Arial" charset="0"/>
              </a:rPr>
              <a:t>KNMI 2010</a:t>
            </a:r>
          </a:p>
        </p:txBody>
      </p:sp>
      <p:sp>
        <p:nvSpPr>
          <p:cNvPr id="4" name="Tijdelijke aanduiding voor voettekst 4"/>
          <p:cNvSpPr txBox="1">
            <a:spLocks noGrp="1"/>
          </p:cNvSpPr>
          <p:nvPr/>
        </p:nvSpPr>
        <p:spPr bwMode="auto">
          <a:xfrm>
            <a:off x="4476750" y="6369050"/>
            <a:ext cx="4162425" cy="282575"/>
          </a:xfrm>
          <a:prstGeom prst="rect">
            <a:avLst/>
          </a:prstGeom>
          <a:noFill/>
          <a:ln>
            <a:round/>
            <a:headEnd/>
            <a:tailEnd/>
          </a:ln>
        </p:spPr>
        <p:txBody>
          <a:bodyPr lIns="90000" tIns="46800" rIns="90000" bIns="46800"/>
          <a:lstStyle/>
          <a:p>
            <a:pPr eaLnBrk="0" hangingPunct="0">
              <a:buClr>
                <a:srgbClr val="000000"/>
              </a:buClr>
              <a:buSzPct val="100000"/>
              <a:buFont typeface="Verdana" pitchFamily="32" charset="0"/>
              <a:buNone/>
              <a:tabLst>
                <a:tab pos="723900" algn="l"/>
                <a:tab pos="1447800" algn="l"/>
                <a:tab pos="2171700" algn="l"/>
                <a:tab pos="2895600" algn="l"/>
                <a:tab pos="3619500" algn="l"/>
              </a:tabLst>
              <a:defRPr/>
            </a:pPr>
            <a:r>
              <a:rPr lang="en-US" sz="1000">
                <a:solidFill>
                  <a:srgbClr val="000000"/>
                </a:solidFill>
                <a:latin typeface="+mn-lt"/>
                <a:ea typeface="+mn-ea"/>
                <a:cs typeface="Arial" charset="0"/>
              </a:rPr>
              <a:t>KNMI 2009</a:t>
            </a:r>
          </a:p>
        </p:txBody>
      </p:sp>
      <p:sp>
        <p:nvSpPr>
          <p:cNvPr id="101379" name="Rectangle 1"/>
          <p:cNvSpPr>
            <a:spLocks noGrp="1" noChangeArrowheads="1"/>
          </p:cNvSpPr>
          <p:nvPr>
            <p:ph type="title" idx="4294967295"/>
          </p:nvPr>
        </p:nvSpPr>
        <p:spPr>
          <a:xfrm>
            <a:off x="366713" y="1143000"/>
            <a:ext cx="8169275" cy="5715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t>The first training exercise</a:t>
            </a:r>
          </a:p>
        </p:txBody>
      </p:sp>
      <p:pic>
        <p:nvPicPr>
          <p:cNvPr id="112647" name="Picture 7"/>
          <p:cNvPicPr>
            <a:picLocks noChangeAspect="1" noChangeArrowheads="1"/>
          </p:cNvPicPr>
          <p:nvPr/>
        </p:nvPicPr>
        <p:blipFill>
          <a:blip r:embed="rId3"/>
          <a:srcRect/>
          <a:stretch>
            <a:fillRect/>
          </a:stretch>
        </p:blipFill>
        <p:spPr bwMode="auto">
          <a:xfrm>
            <a:off x="525463" y="476250"/>
            <a:ext cx="8150225" cy="5770563"/>
          </a:xfrm>
          <a:prstGeom prst="rect">
            <a:avLst/>
          </a:prstGeom>
          <a:noFill/>
          <a:ln w="9525">
            <a:noFill/>
            <a:miter lim="800000"/>
            <a:headEnd/>
            <a:tailEnd/>
          </a:ln>
        </p:spPr>
      </p:pic>
      <p:pic>
        <p:nvPicPr>
          <p:cNvPr id="112648" name="Picture 8"/>
          <p:cNvPicPr>
            <a:picLocks noChangeAspect="1" noChangeArrowheads="1"/>
          </p:cNvPicPr>
          <p:nvPr/>
        </p:nvPicPr>
        <p:blipFill>
          <a:blip r:embed="rId4"/>
          <a:srcRect/>
          <a:stretch>
            <a:fillRect/>
          </a:stretch>
        </p:blipFill>
        <p:spPr bwMode="auto">
          <a:xfrm>
            <a:off x="539750" y="476250"/>
            <a:ext cx="8135938" cy="5708650"/>
          </a:xfrm>
          <a:prstGeom prst="rect">
            <a:avLst/>
          </a:prstGeom>
          <a:noFill/>
          <a:ln w="9525">
            <a:noFill/>
            <a:miter lim="800000"/>
            <a:headEnd/>
            <a:tailEnd/>
          </a:ln>
        </p:spPr>
      </p:pic>
      <p:pic>
        <p:nvPicPr>
          <p:cNvPr id="112651" name="Picture 11"/>
          <p:cNvPicPr>
            <a:picLocks noChangeAspect="1" noChangeArrowheads="1"/>
          </p:cNvPicPr>
          <p:nvPr/>
        </p:nvPicPr>
        <p:blipFill>
          <a:blip r:embed="rId5"/>
          <a:srcRect/>
          <a:stretch>
            <a:fillRect/>
          </a:stretch>
        </p:blipFill>
        <p:spPr bwMode="auto">
          <a:xfrm>
            <a:off x="539750" y="549275"/>
            <a:ext cx="8280400" cy="61055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ftr" sz="quarter" idx="11"/>
          </p:nvPr>
        </p:nvSpPr>
        <p:spPr>
          <a:noFill/>
        </p:spPr>
        <p:txBody>
          <a:bodyPr/>
          <a:lstStyle/>
          <a:p>
            <a:r>
              <a:rPr lang="en-US" smtClean="0">
                <a:cs typeface="Arial" charset="0"/>
              </a:rPr>
              <a:t>KNMI 2010</a:t>
            </a:r>
          </a:p>
        </p:txBody>
      </p:sp>
      <p:sp>
        <p:nvSpPr>
          <p:cNvPr id="103426" name="Tijdelijke aanduiding voor voettekst 4"/>
          <p:cNvSpPr txBox="1">
            <a:spLocks noGrp="1"/>
          </p:cNvSpPr>
          <p:nvPr/>
        </p:nvSpPr>
        <p:spPr bwMode="auto">
          <a:xfrm>
            <a:off x="4476750" y="6369050"/>
            <a:ext cx="4162425" cy="282575"/>
          </a:xfrm>
          <a:prstGeom prst="rect">
            <a:avLst/>
          </a:prstGeom>
          <a:noFill/>
          <a:ln w="9525">
            <a:noFill/>
            <a:round/>
            <a:headEnd/>
            <a:tailEnd/>
          </a:ln>
        </p:spPr>
        <p:txBody>
          <a:bodyPr lIns="90000" tIns="46800" rIns="90000" bIns="46800"/>
          <a:lstStyle/>
          <a:p>
            <a:pPr eaLnBrk="0" hangingPunct="0">
              <a:buClr>
                <a:srgbClr val="000000"/>
              </a:buClr>
              <a:buSzPct val="100000"/>
              <a:buFont typeface="Verdana" pitchFamily="34" charset="0"/>
              <a:buNone/>
              <a:tabLst>
                <a:tab pos="723900" algn="l"/>
                <a:tab pos="1447800" algn="l"/>
                <a:tab pos="2171700" algn="l"/>
                <a:tab pos="2895600" algn="l"/>
                <a:tab pos="3619500" algn="l"/>
              </a:tabLst>
            </a:pPr>
            <a:endParaRPr lang="en-US" sz="1000">
              <a:solidFill>
                <a:srgbClr val="000000"/>
              </a:solidFill>
              <a:latin typeface="Verdana" pitchFamily="34" charset="0"/>
              <a:cs typeface="Arial" charset="0"/>
            </a:endParaRPr>
          </a:p>
        </p:txBody>
      </p:sp>
      <p:sp>
        <p:nvSpPr>
          <p:cNvPr id="108547" name="Rectangle 1"/>
          <p:cNvSpPr>
            <a:spLocks noGrp="1" noChangeArrowheads="1"/>
          </p:cNvSpPr>
          <p:nvPr>
            <p:ph type="title" idx="4294967295"/>
          </p:nvPr>
        </p:nvSpPr>
        <p:spPr>
          <a:xfrm>
            <a:off x="366713" y="1785938"/>
            <a:ext cx="8169275" cy="3643312"/>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smtClean="0"/>
              <a:t>This is relative easy to realize!</a:t>
            </a:r>
          </a:p>
        </p:txBody>
      </p:sp>
      <p:sp>
        <p:nvSpPr>
          <p:cNvPr id="5" name="Rectangle 2"/>
          <p:cNvSpPr txBox="1">
            <a:spLocks noChangeArrowheads="1"/>
          </p:cNvSpPr>
          <p:nvPr/>
        </p:nvSpPr>
        <p:spPr bwMode="auto">
          <a:xfrm rot="20547216">
            <a:off x="182563" y="3260725"/>
            <a:ext cx="9126537" cy="569913"/>
          </a:xfrm>
          <a:prstGeom prst="rect">
            <a:avLst/>
          </a:prstGeom>
          <a:noFill/>
          <a:ln w="9525">
            <a:noFill/>
            <a:round/>
            <a:headEnd/>
            <a:tailEnd/>
          </a:ln>
        </p:spPr>
        <p:txBody>
          <a:bodyPr lIns="90000" tIns="46800" rIns="90000" bIns="46800" anchor="ctr"/>
          <a:lstStyle/>
          <a:p>
            <a:pPr algn="ctr" eaLnBrk="0" hangingPunct="0">
              <a:buClr>
                <a:srgbClr val="900079"/>
              </a:buClr>
              <a:buSzPct val="100000"/>
              <a:buFont typeface="Verdana" pitchFamily="34" charset="0"/>
              <a:buNone/>
              <a:defRPr/>
            </a:pPr>
            <a:r>
              <a:rPr lang="en-GB" sz="3200" b="1" kern="0" dirty="0">
                <a:solidFill>
                  <a:schemeClr val="tx1"/>
                </a:solidFill>
                <a:latin typeface="+mj-lt"/>
                <a:ea typeface="+mj-ea"/>
                <a:cs typeface="+mj-cs"/>
              </a:rPr>
              <a:t>ALSO FOR YOU!!</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085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ftr" sz="quarter" idx="11"/>
          </p:nvPr>
        </p:nvSpPr>
        <p:spPr>
          <a:noFill/>
        </p:spPr>
        <p:txBody>
          <a:bodyPr/>
          <a:lstStyle/>
          <a:p>
            <a:r>
              <a:rPr lang="en-US" smtClean="0">
                <a:cs typeface="Arial" charset="0"/>
              </a:rPr>
              <a:t>KNMI 2010</a:t>
            </a:r>
          </a:p>
        </p:txBody>
      </p:sp>
      <p:sp>
        <p:nvSpPr>
          <p:cNvPr id="105474" name="Rectangle 2"/>
          <p:cNvSpPr>
            <a:spLocks noGrp="1" noChangeArrowheads="1"/>
          </p:cNvSpPr>
          <p:nvPr>
            <p:ph type="title" idx="4294967295"/>
          </p:nvPr>
        </p:nvSpPr>
        <p:spPr/>
        <p:txBody>
          <a:bodyPr/>
          <a:lstStyle/>
          <a:p>
            <a:r>
              <a:rPr lang="en-GB" smtClean="0"/>
              <a:t>In 2008</a:t>
            </a:r>
            <a:endParaRPr lang="nl-NL" smtClean="0"/>
          </a:p>
        </p:txBody>
      </p:sp>
      <p:sp>
        <p:nvSpPr>
          <p:cNvPr id="117763" name="Rectangle 3"/>
          <p:cNvSpPr>
            <a:spLocks noGrp="1" noChangeArrowheads="1"/>
          </p:cNvSpPr>
          <p:nvPr>
            <p:ph type="body" idx="4294967295"/>
          </p:nvPr>
        </p:nvSpPr>
        <p:spPr>
          <a:xfrm>
            <a:off x="366713" y="1798638"/>
            <a:ext cx="4781550" cy="477837"/>
          </a:xfrm>
        </p:spPr>
        <p:txBody>
          <a:bodyPr/>
          <a:lstStyle/>
          <a:p>
            <a:pPr>
              <a:buFont typeface="Arial" charset="0"/>
              <a:buNone/>
            </a:pPr>
            <a:r>
              <a:rPr lang="en-GB" sz="1800" smtClean="0"/>
              <a:t>The SVSD asked for a joined training</a:t>
            </a:r>
          </a:p>
        </p:txBody>
      </p:sp>
      <p:sp>
        <p:nvSpPr>
          <p:cNvPr id="2" name="Rectangle 3"/>
          <p:cNvSpPr>
            <a:spLocks noChangeArrowheads="1"/>
          </p:cNvSpPr>
          <p:nvPr/>
        </p:nvSpPr>
        <p:spPr bwMode="auto">
          <a:xfrm>
            <a:off x="942975" y="2590800"/>
            <a:ext cx="4781550" cy="477838"/>
          </a:xfrm>
          <a:prstGeom prst="rect">
            <a:avLst/>
          </a:prstGeom>
          <a:noFill/>
          <a:ln w="9525">
            <a:noFill/>
            <a:round/>
            <a:headEnd/>
            <a:tailEnd/>
          </a:ln>
        </p:spPr>
        <p:txBody>
          <a:bodyPr lIns="90000" tIns="46800" rIns="90000" bIns="46800"/>
          <a:lstStyle/>
          <a:p>
            <a:pPr marL="342900" indent="-342900" eaLnBrk="0" hangingPunct="0">
              <a:spcBef>
                <a:spcPts val="450"/>
              </a:spcBef>
              <a:buClr>
                <a:srgbClr val="000000"/>
              </a:buClr>
              <a:buSzPct val="100000"/>
              <a:buFont typeface="Arial" charset="0"/>
              <a:buNone/>
            </a:pPr>
            <a:r>
              <a:rPr lang="en-GB">
                <a:solidFill>
                  <a:srgbClr val="000000"/>
                </a:solidFill>
                <a:latin typeface="Verdana" pitchFamily="34" charset="0"/>
              </a:rPr>
              <a:t>We all had very good experience with the SVSD training of Sjon</a:t>
            </a:r>
          </a:p>
        </p:txBody>
      </p:sp>
      <p:sp>
        <p:nvSpPr>
          <p:cNvPr id="3" name="Rectangle 3"/>
          <p:cNvSpPr>
            <a:spLocks noChangeArrowheads="1"/>
          </p:cNvSpPr>
          <p:nvPr/>
        </p:nvSpPr>
        <p:spPr bwMode="auto">
          <a:xfrm>
            <a:off x="2959100" y="3527425"/>
            <a:ext cx="4781550" cy="477838"/>
          </a:xfrm>
          <a:prstGeom prst="rect">
            <a:avLst/>
          </a:prstGeom>
          <a:noFill/>
          <a:ln w="9525">
            <a:noFill/>
            <a:round/>
            <a:headEnd/>
            <a:tailEnd/>
          </a:ln>
        </p:spPr>
        <p:txBody>
          <a:bodyPr lIns="90000" tIns="46800" rIns="90000" bIns="46800"/>
          <a:lstStyle/>
          <a:p>
            <a:pPr marL="342900" indent="-342900" eaLnBrk="0" hangingPunct="0">
              <a:spcBef>
                <a:spcPts val="450"/>
              </a:spcBef>
              <a:buClr>
                <a:srgbClr val="000000"/>
              </a:buClr>
              <a:buSzPct val="100000"/>
              <a:buFont typeface="Arial" charset="0"/>
              <a:buNone/>
            </a:pPr>
            <a:r>
              <a:rPr lang="en-GB">
                <a:solidFill>
                  <a:srgbClr val="000000"/>
                </a:solidFill>
                <a:latin typeface="Verdana" pitchFamily="34" charset="0"/>
              </a:rPr>
              <a:t>Our then co-ordinator training grumbled about the fact that it was not possible to run a situation in a simulation mode</a:t>
            </a:r>
          </a:p>
        </p:txBody>
      </p:sp>
      <p:sp>
        <p:nvSpPr>
          <p:cNvPr id="4" name="Rectangle 3"/>
          <p:cNvSpPr>
            <a:spLocks noChangeArrowheads="1"/>
          </p:cNvSpPr>
          <p:nvPr/>
        </p:nvSpPr>
        <p:spPr bwMode="auto">
          <a:xfrm>
            <a:off x="4211638" y="5256213"/>
            <a:ext cx="4932362" cy="477837"/>
          </a:xfrm>
          <a:prstGeom prst="rect">
            <a:avLst/>
          </a:prstGeom>
          <a:noFill/>
          <a:ln w="9525">
            <a:noFill/>
            <a:round/>
            <a:headEnd/>
            <a:tailEnd/>
          </a:ln>
        </p:spPr>
        <p:txBody>
          <a:bodyPr lIns="90000" tIns="46800" rIns="90000" bIns="46800"/>
          <a:lstStyle/>
          <a:p>
            <a:pPr marL="342900" indent="-342900" eaLnBrk="0" hangingPunct="0">
              <a:spcBef>
                <a:spcPts val="450"/>
              </a:spcBef>
              <a:buClr>
                <a:srgbClr val="000000"/>
              </a:buClr>
              <a:buSzPct val="100000"/>
              <a:buFont typeface="Arial" charset="0"/>
              <a:buNone/>
            </a:pPr>
            <a:r>
              <a:rPr lang="en-GB">
                <a:solidFill>
                  <a:srgbClr val="000000"/>
                </a:solidFill>
                <a:latin typeface="Verdana" pitchFamily="34" charset="0"/>
              </a:rPr>
              <a:t>I did a course Flash and ActionScript 3.0</a:t>
            </a:r>
          </a:p>
        </p:txBody>
      </p:sp>
      <p:pic>
        <p:nvPicPr>
          <p:cNvPr id="114696" name="Picture 8" descr="lampje"/>
          <p:cNvPicPr>
            <a:picLocks noChangeAspect="1" noChangeArrowheads="1"/>
          </p:cNvPicPr>
          <p:nvPr/>
        </p:nvPicPr>
        <p:blipFill>
          <a:blip r:embed="rId3"/>
          <a:srcRect/>
          <a:stretch>
            <a:fillRect/>
          </a:stretch>
        </p:blipFill>
        <p:spPr bwMode="auto">
          <a:xfrm>
            <a:off x="1785938" y="928688"/>
            <a:ext cx="5572125" cy="5524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46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ftr" sz="quarter" idx="11"/>
          </p:nvPr>
        </p:nvSpPr>
        <p:spPr>
          <a:noFill/>
        </p:spPr>
        <p:txBody>
          <a:bodyPr/>
          <a:lstStyle/>
          <a:p>
            <a:r>
              <a:rPr lang="en-US" smtClean="0">
                <a:cs typeface="Arial" charset="0"/>
              </a:rPr>
              <a:t>KNMI 2010</a:t>
            </a:r>
          </a:p>
        </p:txBody>
      </p:sp>
      <p:pic>
        <p:nvPicPr>
          <p:cNvPr id="116744" name="Picture 8" descr="lampje">
            <a:hlinkClick r:id="rId3"/>
          </p:cNvPr>
          <p:cNvPicPr>
            <a:picLocks noChangeAspect="1" noChangeArrowheads="1"/>
          </p:cNvPicPr>
          <p:nvPr/>
        </p:nvPicPr>
        <p:blipFill>
          <a:blip r:embed="rId4"/>
          <a:srcRect/>
          <a:stretch>
            <a:fillRect/>
          </a:stretch>
        </p:blipFill>
        <p:spPr bwMode="auto">
          <a:xfrm>
            <a:off x="-147638" y="4325938"/>
            <a:ext cx="758826" cy="758825"/>
          </a:xfrm>
          <a:prstGeom prst="rect">
            <a:avLst/>
          </a:prstGeom>
          <a:noFill/>
          <a:ln w="9525">
            <a:noFill/>
            <a:miter lim="800000"/>
            <a:headEnd/>
            <a:tailEnd/>
          </a:ln>
        </p:spPr>
      </p:pic>
      <p:pic>
        <p:nvPicPr>
          <p:cNvPr id="116743" name="Picture 7" descr="lampje">
            <a:hlinkClick r:id="rId3"/>
          </p:cNvPr>
          <p:cNvPicPr>
            <a:picLocks noChangeAspect="1" noChangeArrowheads="1"/>
          </p:cNvPicPr>
          <p:nvPr/>
        </p:nvPicPr>
        <p:blipFill>
          <a:blip r:embed="rId4"/>
          <a:srcRect/>
          <a:stretch>
            <a:fillRect/>
          </a:stretch>
        </p:blipFill>
        <p:spPr bwMode="auto">
          <a:xfrm>
            <a:off x="-180975" y="2525713"/>
            <a:ext cx="758825" cy="758825"/>
          </a:xfrm>
          <a:prstGeom prst="rect">
            <a:avLst/>
          </a:prstGeom>
          <a:noFill/>
          <a:ln w="9525">
            <a:noFill/>
            <a:miter lim="800000"/>
            <a:headEnd/>
            <a:tailEnd/>
          </a:ln>
        </p:spPr>
      </p:pic>
      <p:sp>
        <p:nvSpPr>
          <p:cNvPr id="107524" name="Rectangle 2"/>
          <p:cNvSpPr>
            <a:spLocks noGrp="1" noChangeArrowheads="1"/>
          </p:cNvSpPr>
          <p:nvPr>
            <p:ph type="title" idx="4294967295"/>
          </p:nvPr>
        </p:nvSpPr>
        <p:spPr/>
        <p:txBody>
          <a:bodyPr/>
          <a:lstStyle/>
          <a:p>
            <a:r>
              <a:rPr lang="en-GB" smtClean="0"/>
              <a:t>Quotes about Flash from Wikipedia</a:t>
            </a:r>
            <a:endParaRPr lang="nl-NL" smtClean="0"/>
          </a:p>
        </p:txBody>
      </p:sp>
      <p:sp>
        <p:nvSpPr>
          <p:cNvPr id="117763" name="Rectangle 3"/>
          <p:cNvSpPr>
            <a:spLocks noGrp="1" noChangeArrowheads="1"/>
          </p:cNvSpPr>
          <p:nvPr>
            <p:ph type="body" idx="4294967295"/>
          </p:nvPr>
        </p:nvSpPr>
        <p:spPr/>
        <p:txBody>
          <a:bodyPr/>
          <a:lstStyle/>
          <a:p>
            <a:pPr>
              <a:buFont typeface="Arial" charset="0"/>
              <a:buNone/>
            </a:pPr>
            <a:endParaRPr lang="en-GB" sz="1800" smtClean="0"/>
          </a:p>
          <a:p>
            <a:pPr>
              <a:buFont typeface="Arial" charset="0"/>
              <a:buNone/>
            </a:pPr>
            <a:endParaRPr lang="en-GB" sz="1800" smtClean="0"/>
          </a:p>
          <a:p>
            <a:pPr>
              <a:buFont typeface="Arial" charset="0"/>
              <a:buNone/>
            </a:pPr>
            <a:r>
              <a:rPr lang="en-GB" sz="1800" smtClean="0"/>
              <a:t>Adobe Flash is a computer program what can be used to build animations, web videos and web applications like games and complete websites.</a:t>
            </a:r>
          </a:p>
          <a:p>
            <a:pPr>
              <a:buFont typeface="Arial" charset="0"/>
              <a:buNone/>
            </a:pPr>
            <a:endParaRPr lang="en-GB" sz="1800" b="1" smtClean="0"/>
          </a:p>
          <a:p>
            <a:pPr>
              <a:buFont typeface="Arial" charset="0"/>
              <a:buNone/>
            </a:pPr>
            <a:r>
              <a:rPr lang="en-GB" sz="2400" b="1" smtClean="0"/>
              <a:t>AND</a:t>
            </a:r>
          </a:p>
          <a:p>
            <a:pPr>
              <a:buFont typeface="Arial" charset="0"/>
              <a:buNone/>
            </a:pPr>
            <a:endParaRPr lang="en-GB" sz="1800" b="1" smtClean="0"/>
          </a:p>
          <a:p>
            <a:pPr>
              <a:buFont typeface="Arial" charset="0"/>
              <a:buNone/>
            </a:pPr>
            <a:r>
              <a:rPr lang="en-GB" sz="1800" smtClean="0"/>
              <a:t>Flash is build like an animated cartoon. For every </a:t>
            </a:r>
            <a:r>
              <a:rPr lang="en-GB" sz="1800" b="1" smtClean="0"/>
              <a:t>unit of time</a:t>
            </a:r>
            <a:r>
              <a:rPr lang="en-GB" sz="1800" smtClean="0"/>
              <a:t> the developer defines what visitor will see.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76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67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776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776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67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ftr" sz="quarter" idx="11"/>
          </p:nvPr>
        </p:nvSpPr>
        <p:spPr>
          <a:noFill/>
        </p:spPr>
        <p:txBody>
          <a:bodyPr/>
          <a:lstStyle/>
          <a:p>
            <a:r>
              <a:rPr lang="en-US" smtClean="0">
                <a:cs typeface="Arial" charset="0"/>
              </a:rPr>
              <a:t>KNMI 2010</a:t>
            </a:r>
          </a:p>
        </p:txBody>
      </p:sp>
      <p:sp>
        <p:nvSpPr>
          <p:cNvPr id="118786" name="Rectangle 2"/>
          <p:cNvSpPr>
            <a:spLocks noGrp="1" noChangeArrowheads="1"/>
          </p:cNvSpPr>
          <p:nvPr>
            <p:ph type="title" idx="4294967295"/>
          </p:nvPr>
        </p:nvSpPr>
        <p:spPr>
          <a:xfrm rot="20547216">
            <a:off x="182563" y="3260725"/>
            <a:ext cx="9126537" cy="569913"/>
          </a:xfrm>
        </p:spPr>
        <p:txBody>
          <a:bodyPr/>
          <a:lstStyle/>
          <a:p>
            <a:r>
              <a:rPr lang="en-GB" sz="3200" b="1" smtClean="0"/>
              <a:t>That is what we want when we build a simulator!</a:t>
            </a:r>
          </a:p>
        </p:txBody>
      </p:sp>
      <p:sp>
        <p:nvSpPr>
          <p:cNvPr id="109571" name="Rectangle 3"/>
          <p:cNvSpPr>
            <a:spLocks noGrp="1" noChangeArrowheads="1"/>
          </p:cNvSpPr>
          <p:nvPr>
            <p:ph type="body" idx="4294967295"/>
          </p:nvPr>
        </p:nvSpPr>
        <p:spPr>
          <a:xfrm>
            <a:off x="395288" y="1773238"/>
            <a:ext cx="8167687" cy="4354512"/>
          </a:xfrm>
        </p:spPr>
        <p:txBody>
          <a:bodyPr/>
          <a:lstStyle/>
          <a:p>
            <a:pPr>
              <a:buFont typeface="Arial" charset="0"/>
              <a:buNone/>
            </a:pPr>
            <a:endParaRPr lang="en-GB" sz="1800" smtClean="0"/>
          </a:p>
          <a:p>
            <a:pPr>
              <a:buFont typeface="Arial" charset="0"/>
              <a:buNone/>
            </a:pPr>
            <a:r>
              <a:rPr lang="en-GB" sz="1800" smtClean="0"/>
              <a:t>For every </a:t>
            </a:r>
            <a:r>
              <a:rPr lang="en-GB" sz="1800" b="1" smtClean="0"/>
              <a:t>unit of time</a:t>
            </a:r>
            <a:r>
              <a:rPr lang="en-GB" sz="1800" smtClean="0"/>
              <a:t> the developer defines what visitor will see.</a:t>
            </a:r>
          </a:p>
        </p:txBody>
      </p:sp>
      <p:pic>
        <p:nvPicPr>
          <p:cNvPr id="118790" name="Picture 6" descr="zwetend-vertalen-300x264">
            <a:hlinkClick r:id="rId3"/>
          </p:cNvPr>
          <p:cNvPicPr>
            <a:picLocks noChangeAspect="1" noChangeArrowheads="1"/>
          </p:cNvPicPr>
          <p:nvPr/>
        </p:nvPicPr>
        <p:blipFill>
          <a:blip r:embed="rId4"/>
          <a:srcRect/>
          <a:stretch>
            <a:fillRect/>
          </a:stretch>
        </p:blipFill>
        <p:spPr bwMode="auto">
          <a:xfrm>
            <a:off x="1908175" y="1336675"/>
            <a:ext cx="5329238" cy="4684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7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ftr" sz="quarter" idx="11"/>
          </p:nvPr>
        </p:nvSpPr>
        <p:spPr>
          <a:noFill/>
        </p:spPr>
        <p:txBody>
          <a:bodyPr/>
          <a:lstStyle/>
          <a:p>
            <a:r>
              <a:rPr lang="en-US" smtClean="0">
                <a:cs typeface="Arial" charset="0"/>
              </a:rPr>
              <a:t>KNMI 2010</a:t>
            </a:r>
          </a:p>
        </p:txBody>
      </p:sp>
      <p:sp>
        <p:nvSpPr>
          <p:cNvPr id="111618" name="Title 1"/>
          <p:cNvSpPr>
            <a:spLocks noGrp="1"/>
          </p:cNvSpPr>
          <p:nvPr>
            <p:ph type="title" idx="4294967295"/>
          </p:nvPr>
        </p:nvSpPr>
        <p:spPr/>
        <p:txBody>
          <a:bodyPr/>
          <a:lstStyle/>
          <a:p>
            <a:r>
              <a:rPr lang="en-GB" smtClean="0"/>
              <a:t>To repeat</a:t>
            </a:r>
            <a:endParaRPr lang="en-AU" smtClean="0"/>
          </a:p>
        </p:txBody>
      </p:sp>
      <p:sp>
        <p:nvSpPr>
          <p:cNvPr id="111619" name="Content Placeholder 2"/>
          <p:cNvSpPr>
            <a:spLocks noGrp="1"/>
          </p:cNvSpPr>
          <p:nvPr>
            <p:ph idx="4294967295"/>
          </p:nvPr>
        </p:nvSpPr>
        <p:spPr>
          <a:xfrm>
            <a:off x="142875" y="2357438"/>
            <a:ext cx="1990725" cy="1285875"/>
          </a:xfrm>
        </p:spPr>
        <p:txBody>
          <a:bodyPr/>
          <a:lstStyle/>
          <a:p>
            <a:pPr>
              <a:buFont typeface="Arial" charset="0"/>
              <a:buNone/>
            </a:pPr>
            <a:r>
              <a:rPr lang="en-AU" sz="1800" b="1" smtClean="0"/>
              <a:t>Forecaster</a:t>
            </a:r>
          </a:p>
          <a:p>
            <a:pPr>
              <a:buFont typeface="Arial" charset="0"/>
              <a:buNone/>
            </a:pPr>
            <a:r>
              <a:rPr lang="en-AU" sz="1800" smtClean="0"/>
              <a:t>with met data + prod tool</a:t>
            </a:r>
          </a:p>
        </p:txBody>
      </p:sp>
      <p:sp>
        <p:nvSpPr>
          <p:cNvPr id="111620" name="Content Placeholder 2"/>
          <p:cNvSpPr txBox="1">
            <a:spLocks/>
          </p:cNvSpPr>
          <p:nvPr/>
        </p:nvSpPr>
        <p:spPr bwMode="auto">
          <a:xfrm>
            <a:off x="142875" y="4214813"/>
            <a:ext cx="1990725" cy="1143000"/>
          </a:xfrm>
          <a:prstGeom prst="rect">
            <a:avLst/>
          </a:prstGeom>
          <a:noFill/>
          <a:ln w="9525">
            <a:noFill/>
            <a:round/>
            <a:headEnd/>
            <a:tailEnd/>
          </a:ln>
        </p:spPr>
        <p:txBody>
          <a:bodyPr lIns="90000" tIns="46800" rIns="90000" bIns="46800"/>
          <a:lstStyle/>
          <a:p>
            <a:pPr marL="342900" indent="-342900" eaLnBrk="0" hangingPunct="0">
              <a:spcBef>
                <a:spcPts val="450"/>
              </a:spcBef>
              <a:buClr>
                <a:srgbClr val="000000"/>
              </a:buClr>
              <a:buSzPct val="100000"/>
              <a:buFont typeface="Arial" charset="0"/>
              <a:buNone/>
            </a:pPr>
            <a:r>
              <a:rPr lang="en-AU" b="1">
                <a:solidFill>
                  <a:srgbClr val="000000"/>
                </a:solidFill>
                <a:latin typeface="Verdana" pitchFamily="34" charset="0"/>
              </a:rPr>
              <a:t>Customer</a:t>
            </a:r>
          </a:p>
          <a:p>
            <a:pPr marL="342900" indent="-342900" eaLnBrk="0" hangingPunct="0">
              <a:spcBef>
                <a:spcPts val="450"/>
              </a:spcBef>
              <a:buClr>
                <a:srgbClr val="000000"/>
              </a:buClr>
              <a:buSzPct val="100000"/>
              <a:buFont typeface="Arial" charset="0"/>
              <a:buNone/>
            </a:pPr>
            <a:r>
              <a:rPr lang="en-AU">
                <a:solidFill>
                  <a:srgbClr val="000000"/>
                </a:solidFill>
                <a:latin typeface="Verdana" pitchFamily="34" charset="0"/>
              </a:rPr>
              <a:t>with their systems</a:t>
            </a:r>
          </a:p>
        </p:txBody>
      </p:sp>
      <p:sp>
        <p:nvSpPr>
          <p:cNvPr id="5" name="Right Arrow 4"/>
          <p:cNvSpPr/>
          <p:nvPr/>
        </p:nvSpPr>
        <p:spPr bwMode="auto">
          <a:xfrm>
            <a:off x="2357422" y="3357562"/>
            <a:ext cx="4357718" cy="857256"/>
          </a:xfrm>
          <a:prstGeom prst="rightArrow">
            <a:avLst/>
          </a:prstGeom>
          <a:gradFill flip="none" rotWithShape="1">
            <a:gsLst>
              <a:gs pos="0">
                <a:schemeClr val="bg2">
                  <a:lumMod val="20000"/>
                  <a:lumOff val="80000"/>
                  <a:shade val="30000"/>
                  <a:satMod val="115000"/>
                </a:schemeClr>
              </a:gs>
              <a:gs pos="50000">
                <a:schemeClr val="bg2">
                  <a:lumMod val="20000"/>
                  <a:lumOff val="80000"/>
                  <a:shade val="67500"/>
                  <a:satMod val="115000"/>
                </a:schemeClr>
              </a:gs>
              <a:gs pos="100000">
                <a:schemeClr val="bg2">
                  <a:lumMod val="20000"/>
                  <a:lumOff val="80000"/>
                  <a:shade val="100000"/>
                  <a:satMod val="115000"/>
                </a:schemeClr>
              </a:gs>
            </a:gsLst>
            <a:lin ang="5400000" scaled="1"/>
            <a:tileRect/>
          </a:gra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hangingPunct="0">
              <a:buClr>
                <a:srgbClr val="000000"/>
              </a:buClr>
              <a:buSzPct val="100000"/>
              <a:buFont typeface="Arial" charset="0"/>
              <a:buNone/>
              <a:defRPr/>
            </a:pPr>
            <a:r>
              <a:rPr lang="en-AU" dirty="0">
                <a:solidFill>
                  <a:schemeClr val="tx1"/>
                </a:solidFill>
                <a:ea typeface="+mn-ea"/>
                <a:cs typeface="+mn-cs"/>
              </a:rPr>
              <a:t>3x normal speed</a:t>
            </a:r>
          </a:p>
        </p:txBody>
      </p:sp>
      <p:sp>
        <p:nvSpPr>
          <p:cNvPr id="6" name="Content Placeholder 2"/>
          <p:cNvSpPr txBox="1">
            <a:spLocks/>
          </p:cNvSpPr>
          <p:nvPr/>
        </p:nvSpPr>
        <p:spPr bwMode="auto">
          <a:xfrm>
            <a:off x="3143250" y="4214813"/>
            <a:ext cx="2786063" cy="714375"/>
          </a:xfrm>
          <a:prstGeom prst="rect">
            <a:avLst/>
          </a:prstGeom>
          <a:noFill/>
          <a:ln w="9525">
            <a:noFill/>
            <a:round/>
            <a:headEnd/>
            <a:tailEnd/>
          </a:ln>
        </p:spPr>
        <p:txBody>
          <a:bodyPr lIns="90000" tIns="46800" rIns="90000" bIns="46800"/>
          <a:lstStyle/>
          <a:p>
            <a:pPr eaLnBrk="0" hangingPunct="0">
              <a:spcBef>
                <a:spcPts val="450"/>
              </a:spcBef>
              <a:buClr>
                <a:srgbClr val="000000"/>
              </a:buClr>
              <a:buSzPct val="100000"/>
              <a:buFont typeface="Arial" charset="0"/>
              <a:buNone/>
              <a:defRPr/>
            </a:pPr>
            <a:r>
              <a:rPr lang="en-AU" kern="0" dirty="0">
                <a:solidFill>
                  <a:srgbClr val="000000"/>
                </a:solidFill>
                <a:latin typeface="+mn-lt"/>
                <a:ea typeface="+mn-ea"/>
                <a:cs typeface="+mn-cs"/>
              </a:rPr>
              <a:t>No pre-filled guidance products</a:t>
            </a:r>
          </a:p>
        </p:txBody>
      </p:sp>
      <p:sp>
        <p:nvSpPr>
          <p:cNvPr id="7" name="Content Placeholder 2"/>
          <p:cNvSpPr txBox="1">
            <a:spLocks/>
          </p:cNvSpPr>
          <p:nvPr/>
        </p:nvSpPr>
        <p:spPr bwMode="auto">
          <a:xfrm>
            <a:off x="3143250" y="2571750"/>
            <a:ext cx="2786063" cy="714375"/>
          </a:xfrm>
          <a:prstGeom prst="rect">
            <a:avLst/>
          </a:prstGeom>
          <a:noFill/>
          <a:ln w="9525">
            <a:noFill/>
            <a:round/>
            <a:headEnd/>
            <a:tailEnd/>
          </a:ln>
        </p:spPr>
        <p:txBody>
          <a:bodyPr lIns="90000" tIns="46800" rIns="90000" bIns="46800"/>
          <a:lstStyle/>
          <a:p>
            <a:pPr eaLnBrk="0" hangingPunct="0">
              <a:spcBef>
                <a:spcPts val="450"/>
              </a:spcBef>
              <a:buClr>
                <a:srgbClr val="000000"/>
              </a:buClr>
              <a:buSzPct val="100000"/>
              <a:buFont typeface="Arial" charset="0"/>
              <a:buNone/>
              <a:defRPr/>
            </a:pPr>
            <a:r>
              <a:rPr lang="en-AU" kern="0" dirty="0">
                <a:solidFill>
                  <a:srgbClr val="000000"/>
                </a:solidFill>
                <a:latin typeface="+mn-lt"/>
                <a:ea typeface="+mn-ea"/>
                <a:cs typeface="+mn-cs"/>
              </a:rPr>
              <a:t>Follow all emergency procedures</a:t>
            </a:r>
          </a:p>
        </p:txBody>
      </p:sp>
      <p:sp>
        <p:nvSpPr>
          <p:cNvPr id="8" name="Rounded Rectangle 7">
            <a:hlinkClick r:id="rId3" action="ppaction://hlinkfile"/>
          </p:cNvPr>
          <p:cNvSpPr/>
          <p:nvPr/>
        </p:nvSpPr>
        <p:spPr bwMode="auto">
          <a:xfrm>
            <a:off x="7429520" y="3500438"/>
            <a:ext cx="1285884" cy="571504"/>
          </a:xfrm>
          <a:prstGeom prst="roundRect">
            <a:avLst/>
          </a:prstGeom>
          <a:gradFill flip="none" rotWithShape="1">
            <a:gsLst>
              <a:gs pos="0">
                <a:schemeClr val="bg2">
                  <a:lumMod val="20000"/>
                  <a:lumOff val="80000"/>
                  <a:shade val="30000"/>
                  <a:satMod val="115000"/>
                </a:schemeClr>
              </a:gs>
              <a:gs pos="50000">
                <a:schemeClr val="bg2">
                  <a:lumMod val="20000"/>
                  <a:lumOff val="80000"/>
                  <a:shade val="67500"/>
                  <a:satMod val="115000"/>
                </a:schemeClr>
              </a:gs>
              <a:gs pos="100000">
                <a:schemeClr val="bg2">
                  <a:lumMod val="20000"/>
                  <a:lumOff val="80000"/>
                  <a:shade val="100000"/>
                  <a:satMod val="115000"/>
                </a:schemeClr>
              </a:gs>
            </a:gsLst>
            <a:lin ang="5400000" scaled="1"/>
            <a:tileRect/>
          </a:gra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eaLnBrk="0" hangingPunct="0">
              <a:buClr>
                <a:srgbClr val="000000"/>
              </a:buClr>
              <a:buSzPct val="100000"/>
              <a:buFont typeface="Arial" charset="0"/>
              <a:buNone/>
              <a:defRPr/>
            </a:pPr>
            <a:r>
              <a:rPr lang="en-AU" dirty="0">
                <a:solidFill>
                  <a:schemeClr val="tx1"/>
                </a:solidFill>
                <a:ea typeface="+mn-ea"/>
                <a:cs typeface="+mn-cs"/>
                <a:hlinkClick r:id="rId3" action="ppaction://hlinkfile" tooltip="trainingsmodule"/>
              </a:rPr>
              <a:t>Example</a:t>
            </a:r>
            <a:endParaRPr lang="en-AU" dirty="0">
              <a:solidFill>
                <a:schemeClr val="tx1"/>
              </a:solidFill>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ftr" sz="quarter" idx="11"/>
          </p:nvPr>
        </p:nvSpPr>
        <p:spPr>
          <a:noFill/>
        </p:spPr>
        <p:txBody>
          <a:bodyPr/>
          <a:lstStyle/>
          <a:p>
            <a:r>
              <a:rPr lang="en-US" smtClean="0">
                <a:cs typeface="Arial" charset="0"/>
              </a:rPr>
              <a:t>KNMI 2010</a:t>
            </a:r>
          </a:p>
        </p:txBody>
      </p:sp>
      <p:sp>
        <p:nvSpPr>
          <p:cNvPr id="113666" name="Rectangle 2"/>
          <p:cNvSpPr>
            <a:spLocks noGrp="1" noChangeArrowheads="1"/>
          </p:cNvSpPr>
          <p:nvPr>
            <p:ph type="title"/>
          </p:nvPr>
        </p:nvSpPr>
        <p:spPr/>
        <p:txBody>
          <a:bodyPr/>
          <a:lstStyle/>
          <a:p>
            <a:r>
              <a:rPr lang="en-GB" smtClean="0"/>
              <a:t>How are we doing it at KNMI</a:t>
            </a:r>
            <a:endParaRPr lang="nl-NL" smtClean="0"/>
          </a:p>
        </p:txBody>
      </p:sp>
      <p:sp>
        <p:nvSpPr>
          <p:cNvPr id="117763" name="Rectangle 3"/>
          <p:cNvSpPr>
            <a:spLocks noGrp="1" noChangeArrowheads="1"/>
          </p:cNvSpPr>
          <p:nvPr>
            <p:ph type="body" idx="1"/>
          </p:nvPr>
        </p:nvSpPr>
        <p:spPr/>
        <p:txBody>
          <a:bodyPr/>
          <a:lstStyle/>
          <a:p>
            <a:r>
              <a:rPr lang="en-GB" sz="1800" smtClean="0"/>
              <a:t>A very experienced forecaster always works with a beginner.</a:t>
            </a:r>
          </a:p>
          <a:p>
            <a:r>
              <a:rPr lang="en-GB" sz="1800" smtClean="0"/>
              <a:t>Direct communication with costumer. </a:t>
            </a:r>
          </a:p>
          <a:p>
            <a:r>
              <a:rPr lang="en-GB" sz="1800" smtClean="0"/>
              <a:t>Everyone is obliged to spend some time at “the other side”, to       experience what is going on.</a:t>
            </a:r>
          </a:p>
          <a:p>
            <a:pPr>
              <a:buFont typeface="Arial" charset="0"/>
              <a:buNone/>
            </a:pPr>
            <a:endParaRPr lang="nl-NL" sz="1800" smtClean="0"/>
          </a:p>
        </p:txBody>
      </p:sp>
      <p:pic>
        <p:nvPicPr>
          <p:cNvPr id="113668" name="Picture 7"/>
          <p:cNvPicPr>
            <a:picLocks noChangeAspect="1" noChangeArrowheads="1"/>
          </p:cNvPicPr>
          <p:nvPr/>
        </p:nvPicPr>
        <p:blipFill>
          <a:blip r:embed="rId3"/>
          <a:srcRect/>
          <a:stretch>
            <a:fillRect/>
          </a:stretch>
        </p:blipFill>
        <p:spPr bwMode="auto">
          <a:xfrm>
            <a:off x="1397000" y="3236913"/>
            <a:ext cx="6532563" cy="3406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7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7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ftr" sz="quarter" idx="11"/>
          </p:nvPr>
        </p:nvSpPr>
        <p:spPr>
          <a:noFill/>
        </p:spPr>
        <p:txBody>
          <a:bodyPr/>
          <a:lstStyle/>
          <a:p>
            <a:r>
              <a:rPr lang="en-US" smtClean="0">
                <a:cs typeface="Arial" charset="0"/>
              </a:rPr>
              <a:t>KNMI 2010</a:t>
            </a:r>
          </a:p>
        </p:txBody>
      </p:sp>
      <p:sp>
        <p:nvSpPr>
          <p:cNvPr id="115714" name="Title 1"/>
          <p:cNvSpPr>
            <a:spLocks noGrp="1"/>
          </p:cNvSpPr>
          <p:nvPr>
            <p:ph type="title"/>
          </p:nvPr>
        </p:nvSpPr>
        <p:spPr/>
        <p:txBody>
          <a:bodyPr/>
          <a:lstStyle/>
          <a:p>
            <a:r>
              <a:rPr lang="en-AU" smtClean="0"/>
              <a:t>The simulation exercise was a success</a:t>
            </a:r>
          </a:p>
        </p:txBody>
      </p:sp>
      <p:sp>
        <p:nvSpPr>
          <p:cNvPr id="115715" name="Content Placeholder 2"/>
          <p:cNvSpPr>
            <a:spLocks noGrp="1"/>
          </p:cNvSpPr>
          <p:nvPr>
            <p:ph idx="1"/>
          </p:nvPr>
        </p:nvSpPr>
        <p:spPr>
          <a:xfrm>
            <a:off x="1357313" y="2643188"/>
            <a:ext cx="6605587" cy="714375"/>
          </a:xfrm>
        </p:spPr>
        <p:txBody>
          <a:bodyPr/>
          <a:lstStyle/>
          <a:p>
            <a:pPr>
              <a:buFont typeface="Arial" charset="0"/>
              <a:buNone/>
            </a:pPr>
            <a:r>
              <a:rPr lang="en-AU" sz="2400" smtClean="0"/>
              <a:t>Participants were very satisfied</a:t>
            </a:r>
          </a:p>
        </p:txBody>
      </p:sp>
      <p:pic>
        <p:nvPicPr>
          <p:cNvPr id="4" name="Picture 3" descr="C:\Users\IanBell\Desktop\Tick.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71500" y="2428875"/>
            <a:ext cx="669925" cy="930275"/>
          </a:xfrm>
          <a:prstGeom prst="rect">
            <a:avLst/>
          </a:prstGeom>
          <a:noFill/>
          <a:ln w="9525">
            <a:noFill/>
            <a:miter lim="800000"/>
            <a:headEnd/>
            <a:tailEnd/>
          </a:ln>
        </p:spPr>
      </p:pic>
      <p:sp>
        <p:nvSpPr>
          <p:cNvPr id="5" name="Content Placeholder 2"/>
          <p:cNvSpPr txBox="1">
            <a:spLocks/>
          </p:cNvSpPr>
          <p:nvPr/>
        </p:nvSpPr>
        <p:spPr bwMode="auto">
          <a:xfrm>
            <a:off x="1357313" y="4071938"/>
            <a:ext cx="6605587" cy="714375"/>
          </a:xfrm>
          <a:prstGeom prst="rect">
            <a:avLst/>
          </a:prstGeom>
          <a:noFill/>
          <a:ln w="9525">
            <a:noFill/>
            <a:round/>
            <a:headEnd/>
            <a:tailEnd/>
          </a:ln>
        </p:spPr>
        <p:txBody>
          <a:bodyPr lIns="90000" tIns="46800" rIns="90000" bIns="46800"/>
          <a:lstStyle/>
          <a:p>
            <a:pPr marL="342900" indent="-342900" eaLnBrk="0" hangingPunct="0">
              <a:spcBef>
                <a:spcPts val="450"/>
              </a:spcBef>
              <a:buClr>
                <a:srgbClr val="000000"/>
              </a:buClr>
              <a:buSzPct val="100000"/>
              <a:buFont typeface="Arial" charset="0"/>
              <a:buNone/>
              <a:defRPr/>
            </a:pPr>
            <a:r>
              <a:rPr lang="en-AU" sz="2400" kern="0" dirty="0">
                <a:solidFill>
                  <a:srgbClr val="000000"/>
                </a:solidFill>
                <a:latin typeface="+mn-lt"/>
                <a:ea typeface="+mn-ea"/>
                <a:cs typeface="+mn-cs"/>
              </a:rPr>
              <a:t>Flash module</a:t>
            </a:r>
          </a:p>
        </p:txBody>
      </p:sp>
      <p:pic>
        <p:nvPicPr>
          <p:cNvPr id="6" name="Picture 5" descr="C:\Users\IanBell\Desktop\Tick.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71500" y="3857625"/>
            <a:ext cx="669925" cy="930275"/>
          </a:xfrm>
          <a:prstGeom prst="rect">
            <a:avLst/>
          </a:prstGeom>
          <a:noFill/>
          <a:ln w="9525">
            <a:noFill/>
            <a:miter lim="800000"/>
            <a:headEnd/>
            <a:tailEnd/>
          </a:ln>
        </p:spPr>
      </p:pic>
      <p:sp>
        <p:nvSpPr>
          <p:cNvPr id="7" name="Content Placeholder 2"/>
          <p:cNvSpPr txBox="1">
            <a:spLocks/>
          </p:cNvSpPr>
          <p:nvPr/>
        </p:nvSpPr>
        <p:spPr bwMode="auto">
          <a:xfrm>
            <a:off x="571500" y="5286375"/>
            <a:ext cx="6605588" cy="714375"/>
          </a:xfrm>
          <a:prstGeom prst="rect">
            <a:avLst/>
          </a:prstGeom>
          <a:noFill/>
          <a:ln w="9525">
            <a:noFill/>
            <a:round/>
            <a:headEnd/>
            <a:tailEnd/>
          </a:ln>
        </p:spPr>
        <p:txBody>
          <a:bodyPr lIns="90000" tIns="46800" rIns="90000" bIns="46800"/>
          <a:lstStyle/>
          <a:p>
            <a:pPr marL="342900" indent="-342900" eaLnBrk="0" hangingPunct="0">
              <a:spcBef>
                <a:spcPts val="450"/>
              </a:spcBef>
              <a:buClr>
                <a:srgbClr val="000000"/>
              </a:buClr>
              <a:buSzPct val="100000"/>
              <a:buFont typeface="Arial" charset="0"/>
              <a:buNone/>
              <a:defRPr/>
            </a:pPr>
            <a:r>
              <a:rPr lang="en-AU" sz="2400" kern="0" dirty="0">
                <a:solidFill>
                  <a:srgbClr val="000000"/>
                </a:solidFill>
                <a:latin typeface="+mn-lt"/>
                <a:ea typeface="+mn-ea"/>
                <a:cs typeface="+mn-cs"/>
              </a:rPr>
              <a:t>Minor improvements are planned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Grp="1" noChangeArrowheads="1"/>
          </p:cNvSpPr>
          <p:nvPr>
            <p:ph type="title" idx="4294967295"/>
          </p:nvPr>
        </p:nvSpPr>
        <p:spPr>
          <a:xfrm>
            <a:off x="4929188" y="3857625"/>
            <a:ext cx="3502025" cy="5715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smtClean="0">
                <a:solidFill>
                  <a:schemeClr val="bg1"/>
                </a:solidFill>
              </a:rPr>
              <a:t>What do </a:t>
            </a:r>
            <a:r>
              <a:rPr lang="en-GB" sz="4400" smtClean="0">
                <a:solidFill>
                  <a:srgbClr val="7030A0"/>
                </a:solidFill>
              </a:rPr>
              <a:t>YOU</a:t>
            </a:r>
            <a:r>
              <a:rPr lang="en-GB" sz="4400" smtClean="0">
                <a:solidFill>
                  <a:schemeClr val="bg1"/>
                </a:solidFill>
              </a:rPr>
              <a:t> do about </a:t>
            </a:r>
            <a:r>
              <a:rPr lang="en-GB" sz="4400" smtClean="0">
                <a:solidFill>
                  <a:srgbClr val="7030A0"/>
                </a:solidFill>
              </a:rPr>
              <a:t>EXTREME</a:t>
            </a:r>
            <a:r>
              <a:rPr lang="en-GB" sz="4400" smtClean="0">
                <a:solidFill>
                  <a:schemeClr val="bg1"/>
                </a:solidFill>
              </a:rPr>
              <a:t> weather forecast training?</a:t>
            </a:r>
          </a:p>
        </p:txBody>
      </p:sp>
      <p:sp>
        <p:nvSpPr>
          <p:cNvPr id="80898" name="Rectangle 2"/>
          <p:cNvSpPr>
            <a:spLocks noGrp="1" noChangeArrowheads="1"/>
          </p:cNvSpPr>
          <p:nvPr>
            <p:ph type="body" idx="4294967295"/>
          </p:nvPr>
        </p:nvSpPr>
        <p:spPr>
          <a:xfrm>
            <a:off x="5084763" y="6180138"/>
            <a:ext cx="3487737" cy="892175"/>
          </a:xfrm>
        </p:spPr>
        <p:txBody>
          <a:bodyPr lIns="0" tIns="0" rIns="0" bIns="0"/>
          <a:lstStyle/>
          <a:p>
            <a:pPr eaLnBrk="1" hangingPunct="1">
              <a:buFont typeface="Verdana" pitchFamily="34" charset="0"/>
              <a:buNone/>
            </a:pPr>
            <a:endParaRPr lang="nl-NL" sz="18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ftr" sz="quarter" idx="11"/>
          </p:nvPr>
        </p:nvSpPr>
        <p:spPr>
          <a:noFill/>
        </p:spPr>
        <p:txBody>
          <a:bodyPr/>
          <a:lstStyle/>
          <a:p>
            <a:r>
              <a:rPr lang="en-US" smtClean="0">
                <a:cs typeface="Arial" charset="0"/>
              </a:rPr>
              <a:t>KNMI 2010</a:t>
            </a:r>
          </a:p>
        </p:txBody>
      </p:sp>
      <p:sp>
        <p:nvSpPr>
          <p:cNvPr id="117762" name="Rectangle 4"/>
          <p:cNvSpPr>
            <a:spLocks noGrp="1" noChangeArrowheads="1"/>
          </p:cNvSpPr>
          <p:nvPr>
            <p:ph type="title"/>
          </p:nvPr>
        </p:nvSpPr>
        <p:spPr/>
        <p:txBody>
          <a:bodyPr/>
          <a:lstStyle/>
          <a:p>
            <a:r>
              <a:rPr lang="en-GB" smtClean="0"/>
              <a:t>Advantages</a:t>
            </a:r>
            <a:endParaRPr lang="nl-NL" smtClean="0"/>
          </a:p>
        </p:txBody>
      </p:sp>
      <p:sp>
        <p:nvSpPr>
          <p:cNvPr id="118789" name="Rectangle 5"/>
          <p:cNvSpPr>
            <a:spLocks noGrp="1" noChangeArrowheads="1"/>
          </p:cNvSpPr>
          <p:nvPr>
            <p:ph type="body" sz="half" idx="1"/>
          </p:nvPr>
        </p:nvSpPr>
        <p:spPr/>
        <p:txBody>
          <a:bodyPr/>
          <a:lstStyle/>
          <a:p>
            <a:pPr marL="0" indent="0"/>
            <a:r>
              <a:rPr lang="en-GB" sz="1600" smtClean="0"/>
              <a:t> Everyone has worked “under pressure” in a simulation situation and is sharp again.</a:t>
            </a:r>
          </a:p>
          <a:p>
            <a:pPr marL="0" indent="0"/>
            <a:r>
              <a:rPr lang="en-GB" sz="1600" smtClean="0"/>
              <a:t> If you do it right: the novice learns from the experienced.</a:t>
            </a:r>
          </a:p>
          <a:p>
            <a:pPr marL="0" indent="0"/>
            <a:r>
              <a:rPr lang="en-GB" sz="1600" smtClean="0"/>
              <a:t> Because the used products are empty, the forecaster has to think again about the origin of the input of the product.</a:t>
            </a:r>
          </a:p>
          <a:p>
            <a:pPr marL="0" indent="0"/>
            <a:r>
              <a:rPr lang="en-GB" sz="1600" smtClean="0"/>
              <a:t> Better relationship among the forecaster and customer.</a:t>
            </a:r>
          </a:p>
          <a:p>
            <a:pPr marL="0" indent="0">
              <a:buFont typeface="Arial" charset="0"/>
              <a:buNone/>
            </a:pPr>
            <a:endParaRPr lang="nl-NL" sz="1600" smtClean="0"/>
          </a:p>
        </p:txBody>
      </p:sp>
      <p:pic>
        <p:nvPicPr>
          <p:cNvPr id="117764" name="Picture 7"/>
          <p:cNvPicPr>
            <a:picLocks noGrp="1" noChangeAspect="1" noChangeArrowheads="1"/>
          </p:cNvPicPr>
          <p:nvPr>
            <p:ph sz="half" idx="2"/>
          </p:nvPr>
        </p:nvPicPr>
        <p:blipFill>
          <a:blip r:embed="rId3"/>
          <a:srcRect/>
          <a:stretch>
            <a:fillRect/>
          </a:stretch>
        </p:blipFill>
        <p:spPr>
          <a:xfrm>
            <a:off x="4525963" y="1844675"/>
            <a:ext cx="4008437" cy="30067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7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7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7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878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ftr" sz="quarter" idx="11"/>
          </p:nvPr>
        </p:nvSpPr>
        <p:spPr>
          <a:noFill/>
        </p:spPr>
        <p:txBody>
          <a:bodyPr/>
          <a:lstStyle/>
          <a:p>
            <a:r>
              <a:rPr lang="en-US" smtClean="0">
                <a:cs typeface="Arial" charset="0"/>
              </a:rPr>
              <a:t>KNMI 2010</a:t>
            </a:r>
          </a:p>
        </p:txBody>
      </p:sp>
      <p:sp>
        <p:nvSpPr>
          <p:cNvPr id="119810" name="Titel 1"/>
          <p:cNvSpPr>
            <a:spLocks noGrp="1"/>
          </p:cNvSpPr>
          <p:nvPr>
            <p:ph type="title"/>
          </p:nvPr>
        </p:nvSpPr>
        <p:spPr/>
        <p:txBody>
          <a:bodyPr/>
          <a:lstStyle/>
          <a:p>
            <a:r>
              <a:rPr lang="en-GB" sz="2800" smtClean="0"/>
              <a:t>Better relationship because of:</a:t>
            </a:r>
            <a:br>
              <a:rPr lang="en-GB" sz="2800" smtClean="0"/>
            </a:br>
            <a:endParaRPr lang="nl-NL" smtClean="0"/>
          </a:p>
        </p:txBody>
      </p:sp>
      <p:pic>
        <p:nvPicPr>
          <p:cNvPr id="119811" name="Picture 6" descr="Afbeelding 027"/>
          <p:cNvPicPr>
            <a:picLocks noGrp="1" noChangeAspect="1" noChangeArrowheads="1"/>
          </p:cNvPicPr>
          <p:nvPr>
            <p:ph sz="half" idx="2"/>
          </p:nvPr>
        </p:nvPicPr>
        <p:blipFill>
          <a:blip r:embed="rId3"/>
          <a:srcRect/>
          <a:stretch>
            <a:fillRect/>
          </a:stretch>
        </p:blipFill>
        <p:spPr>
          <a:xfrm>
            <a:off x="2643188" y="2473325"/>
            <a:ext cx="4006850" cy="3005138"/>
          </a:xfrm>
        </p:spPr>
      </p:pic>
      <p:sp>
        <p:nvSpPr>
          <p:cNvPr id="6" name="Rechthoek 5"/>
          <p:cNvSpPr/>
          <p:nvPr/>
        </p:nvSpPr>
        <p:spPr>
          <a:xfrm>
            <a:off x="571500" y="1928813"/>
            <a:ext cx="1643063" cy="369887"/>
          </a:xfrm>
          <a:prstGeom prst="rect">
            <a:avLst/>
          </a:prstGeom>
        </p:spPr>
        <p:txBody>
          <a:bodyPr>
            <a:spAutoFit/>
          </a:bodyPr>
          <a:lstStyle/>
          <a:p>
            <a:pPr marL="304800" indent="-304800" eaLnBrk="0" hangingPunct="0">
              <a:buClr>
                <a:srgbClr val="000000"/>
              </a:buClr>
              <a:buSzPct val="100000"/>
              <a:buFont typeface="Arial" charset="0"/>
              <a:buNone/>
              <a:defRPr/>
            </a:pPr>
            <a:r>
              <a:rPr lang="en-GB" dirty="0">
                <a:solidFill>
                  <a:schemeClr val="tx1"/>
                </a:solidFill>
                <a:latin typeface="+mn-lt"/>
                <a:ea typeface="+mn-ea"/>
                <a:cs typeface="+mn-cs"/>
              </a:rPr>
              <a:t>Face to face</a:t>
            </a:r>
            <a:endParaRPr lang="nl-NL" dirty="0">
              <a:solidFill>
                <a:schemeClr val="tx1"/>
              </a:solidFill>
              <a:latin typeface="+mn-lt"/>
              <a:ea typeface="+mn-ea"/>
              <a:cs typeface="+mn-cs"/>
            </a:endParaRPr>
          </a:p>
        </p:txBody>
      </p:sp>
      <p:sp>
        <p:nvSpPr>
          <p:cNvPr id="7" name="Rechthoek 6"/>
          <p:cNvSpPr/>
          <p:nvPr/>
        </p:nvSpPr>
        <p:spPr>
          <a:xfrm>
            <a:off x="571500" y="3357563"/>
            <a:ext cx="1643063" cy="369887"/>
          </a:xfrm>
          <a:prstGeom prst="rect">
            <a:avLst/>
          </a:prstGeom>
        </p:spPr>
        <p:txBody>
          <a:bodyPr>
            <a:spAutoFit/>
          </a:bodyPr>
          <a:lstStyle/>
          <a:p>
            <a:pPr marL="304800" indent="-304800" eaLnBrk="0" hangingPunct="0">
              <a:buClr>
                <a:srgbClr val="000000"/>
              </a:buClr>
              <a:buSzPct val="100000"/>
              <a:buFont typeface="Arial" charset="0"/>
              <a:buNone/>
              <a:defRPr/>
            </a:pPr>
            <a:r>
              <a:rPr lang="en-GB" dirty="0">
                <a:solidFill>
                  <a:schemeClr val="tx1"/>
                </a:solidFill>
                <a:latin typeface="+mn-lt"/>
                <a:ea typeface="+mn-ea"/>
                <a:cs typeface="+mn-cs"/>
              </a:rPr>
              <a:t>Kitchen</a:t>
            </a:r>
            <a:endParaRPr lang="nl-NL" dirty="0">
              <a:solidFill>
                <a:schemeClr val="tx1"/>
              </a:solidFill>
              <a:latin typeface="+mn-lt"/>
              <a:ea typeface="+mn-ea"/>
              <a:cs typeface="+mn-cs"/>
            </a:endParaRPr>
          </a:p>
        </p:txBody>
      </p:sp>
      <p:sp>
        <p:nvSpPr>
          <p:cNvPr id="8" name="Rechthoek 7"/>
          <p:cNvSpPr/>
          <p:nvPr/>
        </p:nvSpPr>
        <p:spPr>
          <a:xfrm>
            <a:off x="7000875" y="3429000"/>
            <a:ext cx="1643063" cy="369888"/>
          </a:xfrm>
          <a:prstGeom prst="rect">
            <a:avLst/>
          </a:prstGeom>
        </p:spPr>
        <p:txBody>
          <a:bodyPr>
            <a:spAutoFit/>
          </a:bodyPr>
          <a:lstStyle/>
          <a:p>
            <a:pPr marL="304800" indent="-304800" eaLnBrk="0" hangingPunct="0">
              <a:buClr>
                <a:srgbClr val="000000"/>
              </a:buClr>
              <a:buSzPct val="100000"/>
              <a:buFont typeface="Arial" charset="0"/>
              <a:buNone/>
              <a:defRPr/>
            </a:pPr>
            <a:r>
              <a:rPr lang="en-GB" dirty="0">
                <a:solidFill>
                  <a:schemeClr val="tx1"/>
                </a:solidFill>
                <a:latin typeface="+mn-lt"/>
                <a:ea typeface="+mn-ea"/>
                <a:cs typeface="+mn-cs"/>
              </a:rPr>
              <a:t>Discussion</a:t>
            </a:r>
            <a:endParaRPr lang="nl-NL" dirty="0">
              <a:solidFill>
                <a:schemeClr val="tx1"/>
              </a:solidFill>
              <a:latin typeface="+mn-lt"/>
              <a:ea typeface="+mn-ea"/>
              <a:cs typeface="+mn-cs"/>
            </a:endParaRPr>
          </a:p>
        </p:txBody>
      </p:sp>
      <p:sp>
        <p:nvSpPr>
          <p:cNvPr id="9" name="Rechthoek 8"/>
          <p:cNvSpPr/>
          <p:nvPr/>
        </p:nvSpPr>
        <p:spPr>
          <a:xfrm>
            <a:off x="214313" y="4000500"/>
            <a:ext cx="1643062" cy="369888"/>
          </a:xfrm>
          <a:prstGeom prst="rect">
            <a:avLst/>
          </a:prstGeom>
        </p:spPr>
        <p:txBody>
          <a:bodyPr>
            <a:spAutoFit/>
          </a:bodyPr>
          <a:lstStyle/>
          <a:p>
            <a:pPr marL="304800" indent="-304800" eaLnBrk="0" hangingPunct="0">
              <a:buClr>
                <a:srgbClr val="000000"/>
              </a:buClr>
              <a:buSzPct val="100000"/>
              <a:buFont typeface="Arial" charset="0"/>
              <a:buNone/>
              <a:defRPr/>
            </a:pPr>
            <a:r>
              <a:rPr lang="en-GB" dirty="0">
                <a:solidFill>
                  <a:schemeClr val="tx1"/>
                </a:solidFill>
                <a:latin typeface="+mn-lt"/>
                <a:ea typeface="+mn-ea"/>
                <a:cs typeface="+mn-cs"/>
              </a:rPr>
              <a:t>KNMI</a:t>
            </a:r>
            <a:endParaRPr lang="nl-NL" dirty="0">
              <a:solidFill>
                <a:schemeClr val="tx1"/>
              </a:solidFill>
              <a:latin typeface="+mn-lt"/>
              <a:ea typeface="+mn-ea"/>
              <a:cs typeface="+mn-cs"/>
            </a:endParaRPr>
          </a:p>
        </p:txBody>
      </p:sp>
      <p:sp>
        <p:nvSpPr>
          <p:cNvPr id="10" name="Rechthoek 9"/>
          <p:cNvSpPr/>
          <p:nvPr/>
        </p:nvSpPr>
        <p:spPr>
          <a:xfrm>
            <a:off x="857250" y="4416425"/>
            <a:ext cx="1643063" cy="369888"/>
          </a:xfrm>
          <a:prstGeom prst="rect">
            <a:avLst/>
          </a:prstGeom>
        </p:spPr>
        <p:txBody>
          <a:bodyPr>
            <a:spAutoFit/>
          </a:bodyPr>
          <a:lstStyle/>
          <a:p>
            <a:pPr marL="304800" indent="-304800" eaLnBrk="0" hangingPunct="0">
              <a:buClr>
                <a:srgbClr val="000000"/>
              </a:buClr>
              <a:buSzPct val="100000"/>
              <a:buFont typeface="Arial" charset="0"/>
              <a:buNone/>
              <a:defRPr/>
            </a:pPr>
            <a:r>
              <a:rPr lang="en-GB" dirty="0">
                <a:solidFill>
                  <a:schemeClr val="tx1"/>
                </a:solidFill>
                <a:latin typeface="+mn-lt"/>
                <a:ea typeface="+mn-ea"/>
                <a:cs typeface="+mn-cs"/>
              </a:rPr>
              <a:t>Customer</a:t>
            </a:r>
            <a:endParaRPr lang="nl-NL" dirty="0">
              <a:solidFill>
                <a:schemeClr val="tx1"/>
              </a:solidFill>
              <a:latin typeface="+mn-lt"/>
              <a:ea typeface="+mn-ea"/>
              <a:cs typeface="+mn-cs"/>
            </a:endParaRPr>
          </a:p>
        </p:txBody>
      </p:sp>
      <p:sp>
        <p:nvSpPr>
          <p:cNvPr id="11" name="Rechthoek 10"/>
          <p:cNvSpPr/>
          <p:nvPr/>
        </p:nvSpPr>
        <p:spPr>
          <a:xfrm>
            <a:off x="6715125" y="4143375"/>
            <a:ext cx="1643063" cy="369888"/>
          </a:xfrm>
          <a:prstGeom prst="rect">
            <a:avLst/>
          </a:prstGeom>
        </p:spPr>
        <p:txBody>
          <a:bodyPr>
            <a:spAutoFit/>
          </a:bodyPr>
          <a:lstStyle/>
          <a:p>
            <a:pPr marL="304800" indent="-304800" eaLnBrk="0" hangingPunct="0">
              <a:buClr>
                <a:srgbClr val="000000"/>
              </a:buClr>
              <a:buSzPct val="100000"/>
              <a:buFont typeface="Arial" charset="0"/>
              <a:buNone/>
              <a:defRPr/>
            </a:pPr>
            <a:r>
              <a:rPr lang="en-GB" dirty="0">
                <a:solidFill>
                  <a:schemeClr val="tx1"/>
                </a:solidFill>
                <a:latin typeface="+mn-lt"/>
                <a:ea typeface="+mn-ea"/>
                <a:cs typeface="+mn-cs"/>
              </a:rPr>
              <a:t>How</a:t>
            </a:r>
            <a:endParaRPr lang="nl-NL" dirty="0">
              <a:solidFill>
                <a:schemeClr val="tx1"/>
              </a:solidFill>
              <a:latin typeface="+mn-lt"/>
              <a:ea typeface="+mn-ea"/>
              <a:cs typeface="+mn-cs"/>
            </a:endParaRPr>
          </a:p>
        </p:txBody>
      </p:sp>
      <p:sp>
        <p:nvSpPr>
          <p:cNvPr id="12" name="Rechthoek 11"/>
          <p:cNvSpPr/>
          <p:nvPr/>
        </p:nvSpPr>
        <p:spPr>
          <a:xfrm>
            <a:off x="7429500" y="4845050"/>
            <a:ext cx="1643063" cy="369888"/>
          </a:xfrm>
          <a:prstGeom prst="rect">
            <a:avLst/>
          </a:prstGeom>
        </p:spPr>
        <p:txBody>
          <a:bodyPr>
            <a:spAutoFit/>
          </a:bodyPr>
          <a:lstStyle/>
          <a:p>
            <a:pPr marL="304800" indent="-304800" eaLnBrk="0" hangingPunct="0">
              <a:buClr>
                <a:srgbClr val="000000"/>
              </a:buClr>
              <a:buSzPct val="100000"/>
              <a:buFont typeface="Arial" charset="0"/>
              <a:buNone/>
              <a:defRPr/>
            </a:pPr>
            <a:r>
              <a:rPr lang="en-GB" dirty="0">
                <a:solidFill>
                  <a:schemeClr val="tx1"/>
                </a:solidFill>
                <a:latin typeface="+mn-lt"/>
                <a:ea typeface="+mn-ea"/>
                <a:cs typeface="+mn-cs"/>
              </a:rPr>
              <a:t>Why</a:t>
            </a:r>
            <a:endParaRPr lang="nl-NL" dirty="0">
              <a:solidFill>
                <a:schemeClr val="tx1"/>
              </a:solidFill>
              <a:latin typeface="+mn-lt"/>
              <a:ea typeface="+mn-ea"/>
              <a:cs typeface="+mn-cs"/>
            </a:endParaRPr>
          </a:p>
        </p:txBody>
      </p:sp>
      <p:cxnSp>
        <p:nvCxnSpPr>
          <p:cNvPr id="13" name="Straight Connector 12"/>
          <p:cNvCxnSpPr>
            <a:cxnSpLocks noChangeShapeType="1"/>
          </p:cNvCxnSpPr>
          <p:nvPr/>
        </p:nvCxnSpPr>
        <p:spPr bwMode="auto">
          <a:xfrm rot="5400000" flipH="1" flipV="1">
            <a:off x="571500" y="3714750"/>
            <a:ext cx="285750" cy="285750"/>
          </a:xfrm>
          <a:prstGeom prst="line">
            <a:avLst/>
          </a:prstGeom>
          <a:noFill/>
          <a:ln w="19050" algn="ctr">
            <a:solidFill>
              <a:schemeClr val="tx1"/>
            </a:solidFill>
            <a:round/>
            <a:headEnd/>
            <a:tailEnd/>
          </a:ln>
        </p:spPr>
      </p:cxnSp>
      <p:cxnSp>
        <p:nvCxnSpPr>
          <p:cNvPr id="17" name="Straight Connector 12"/>
          <p:cNvCxnSpPr>
            <a:cxnSpLocks noChangeShapeType="1"/>
            <a:endCxn id="10" idx="0"/>
          </p:cNvCxnSpPr>
          <p:nvPr/>
        </p:nvCxnSpPr>
        <p:spPr bwMode="auto">
          <a:xfrm rot="16200000" flipH="1">
            <a:off x="1166813" y="3905250"/>
            <a:ext cx="701675" cy="320675"/>
          </a:xfrm>
          <a:prstGeom prst="line">
            <a:avLst/>
          </a:prstGeom>
          <a:noFill/>
          <a:ln w="19050" algn="ctr">
            <a:solidFill>
              <a:schemeClr val="tx1"/>
            </a:solidFill>
            <a:round/>
            <a:headEnd/>
            <a:tailEnd/>
          </a:ln>
        </p:spPr>
      </p:cxnSp>
      <p:cxnSp>
        <p:nvCxnSpPr>
          <p:cNvPr id="19" name="Straight Connector 12"/>
          <p:cNvCxnSpPr>
            <a:cxnSpLocks noChangeShapeType="1"/>
          </p:cNvCxnSpPr>
          <p:nvPr/>
        </p:nvCxnSpPr>
        <p:spPr bwMode="auto">
          <a:xfrm rot="5400000">
            <a:off x="7072312" y="3857626"/>
            <a:ext cx="428625" cy="285750"/>
          </a:xfrm>
          <a:prstGeom prst="line">
            <a:avLst/>
          </a:prstGeom>
          <a:noFill/>
          <a:ln w="19050" algn="ctr">
            <a:solidFill>
              <a:schemeClr val="tx1"/>
            </a:solidFill>
            <a:round/>
            <a:headEnd/>
            <a:tailEnd/>
          </a:ln>
        </p:spPr>
      </p:cxnSp>
      <p:cxnSp>
        <p:nvCxnSpPr>
          <p:cNvPr id="21" name="Straight Connector 12"/>
          <p:cNvCxnSpPr>
            <a:cxnSpLocks noChangeShapeType="1"/>
          </p:cNvCxnSpPr>
          <p:nvPr/>
        </p:nvCxnSpPr>
        <p:spPr bwMode="auto">
          <a:xfrm rot="5400000">
            <a:off x="7215981" y="4287044"/>
            <a:ext cx="1000125" cy="1588"/>
          </a:xfrm>
          <a:prstGeom prst="line">
            <a:avLst/>
          </a:prstGeom>
          <a:noFill/>
          <a:ln w="19050"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ftr" sz="quarter" idx="11"/>
          </p:nvPr>
        </p:nvSpPr>
        <p:spPr>
          <a:noFill/>
        </p:spPr>
        <p:txBody>
          <a:bodyPr/>
          <a:lstStyle/>
          <a:p>
            <a:r>
              <a:rPr lang="en-US" smtClean="0">
                <a:cs typeface="Arial" charset="0"/>
              </a:rPr>
              <a:t>KNMI 2010</a:t>
            </a:r>
          </a:p>
        </p:txBody>
      </p:sp>
      <p:sp>
        <p:nvSpPr>
          <p:cNvPr id="121858" name="Rectangle 2"/>
          <p:cNvSpPr>
            <a:spLocks noGrp="1" noChangeArrowheads="1"/>
          </p:cNvSpPr>
          <p:nvPr>
            <p:ph type="title"/>
          </p:nvPr>
        </p:nvSpPr>
        <p:spPr/>
        <p:txBody>
          <a:bodyPr/>
          <a:lstStyle/>
          <a:p>
            <a:r>
              <a:rPr lang="en-GB" smtClean="0"/>
              <a:t>Disadvantages</a:t>
            </a:r>
            <a:endParaRPr lang="nl-NL" smtClean="0"/>
          </a:p>
        </p:txBody>
      </p:sp>
      <p:sp>
        <p:nvSpPr>
          <p:cNvPr id="122883" name="Rectangle 3"/>
          <p:cNvSpPr>
            <a:spLocks noGrp="1" noChangeArrowheads="1"/>
          </p:cNvSpPr>
          <p:nvPr>
            <p:ph type="body" idx="1"/>
          </p:nvPr>
        </p:nvSpPr>
        <p:spPr/>
        <p:txBody>
          <a:bodyPr/>
          <a:lstStyle/>
          <a:p>
            <a:r>
              <a:rPr lang="en-GB" sz="1800" smtClean="0"/>
              <a:t>different way of working.</a:t>
            </a:r>
          </a:p>
          <a:p>
            <a:r>
              <a:rPr lang="en-GB" sz="1800" smtClean="0"/>
              <a:t>a little overwhelming. Preparation time is needed</a:t>
            </a:r>
          </a:p>
          <a:p>
            <a:r>
              <a:rPr lang="en-GB" sz="1800" smtClean="0"/>
              <a:t>Sometimes too fast. Difficult to follow emergency scenario in a proper way.</a:t>
            </a:r>
          </a:p>
          <a:p>
            <a:r>
              <a:rPr lang="en-GB" sz="1800" smtClean="0"/>
              <a:t>danger of missing opportunities.</a:t>
            </a:r>
          </a:p>
          <a:p>
            <a:pPr>
              <a:buFont typeface="Arial" charset="0"/>
              <a:buNone/>
            </a:pPr>
            <a:endParaRPr lang="nl-NL" sz="1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8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8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8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ftr" sz="quarter" idx="11"/>
          </p:nvPr>
        </p:nvSpPr>
        <p:spPr>
          <a:noFill/>
        </p:spPr>
        <p:txBody>
          <a:bodyPr/>
          <a:lstStyle/>
          <a:p>
            <a:r>
              <a:rPr lang="en-US" smtClean="0">
                <a:cs typeface="Arial" charset="0"/>
              </a:rPr>
              <a:t>KNMI 2010</a:t>
            </a:r>
          </a:p>
        </p:txBody>
      </p:sp>
      <p:sp>
        <p:nvSpPr>
          <p:cNvPr id="123906" name="Rectangle 2"/>
          <p:cNvSpPr>
            <a:spLocks noGrp="1" noChangeArrowheads="1"/>
          </p:cNvSpPr>
          <p:nvPr>
            <p:ph type="title"/>
          </p:nvPr>
        </p:nvSpPr>
        <p:spPr/>
        <p:txBody>
          <a:bodyPr/>
          <a:lstStyle/>
          <a:p>
            <a:r>
              <a:rPr lang="en-GB" smtClean="0"/>
              <a:t>MOST IMPORTANT</a:t>
            </a:r>
            <a:endParaRPr lang="nl-NL" smtClean="0"/>
          </a:p>
        </p:txBody>
      </p:sp>
      <p:sp>
        <p:nvSpPr>
          <p:cNvPr id="5" name="Rectangle 2"/>
          <p:cNvSpPr txBox="1">
            <a:spLocks noChangeArrowheads="1"/>
          </p:cNvSpPr>
          <p:nvPr/>
        </p:nvSpPr>
        <p:spPr bwMode="auto">
          <a:xfrm rot="20547216">
            <a:off x="182563" y="3260725"/>
            <a:ext cx="9126537" cy="569913"/>
          </a:xfrm>
          <a:prstGeom prst="rect">
            <a:avLst/>
          </a:prstGeom>
          <a:noFill/>
          <a:ln w="9525">
            <a:noFill/>
            <a:round/>
            <a:headEnd/>
            <a:tailEnd/>
          </a:ln>
        </p:spPr>
        <p:txBody>
          <a:bodyPr lIns="90000" tIns="46800" rIns="90000" bIns="46800" anchor="ctr"/>
          <a:lstStyle/>
          <a:p>
            <a:pPr algn="ctr" eaLnBrk="0" hangingPunct="0">
              <a:buClr>
                <a:srgbClr val="900079"/>
              </a:buClr>
              <a:buSzPct val="100000"/>
              <a:buFont typeface="Verdana" pitchFamily="34" charset="0"/>
              <a:buNone/>
              <a:defRPr/>
            </a:pPr>
            <a:r>
              <a:rPr lang="en-GB" sz="3200" b="1" kern="0" dirty="0">
                <a:solidFill>
                  <a:schemeClr val="tx1"/>
                </a:solidFill>
                <a:latin typeface="+mj-lt"/>
                <a:ea typeface="+mj-ea"/>
                <a:cs typeface="+mj-cs"/>
              </a:rPr>
              <a:t>THIS TRAINING HELPED OUR FORECASTERS!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1"/>
          <p:cNvSpPr>
            <a:spLocks noGrp="1" noChangeArrowheads="1"/>
          </p:cNvSpPr>
          <p:nvPr>
            <p:ph type="title" idx="4294967295"/>
          </p:nvPr>
        </p:nvSpPr>
        <p:spPr>
          <a:xfrm>
            <a:off x="4929188" y="3429000"/>
            <a:ext cx="3643312" cy="5715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smtClean="0">
                <a:solidFill>
                  <a:srgbClr val="7030A0"/>
                </a:solidFill>
              </a:rPr>
              <a:t>Not only</a:t>
            </a:r>
            <a:r>
              <a:rPr lang="en-GB" sz="4400" smtClean="0">
                <a:solidFill>
                  <a:schemeClr val="bg1"/>
                </a:solidFill>
              </a:rPr>
              <a:t> </a:t>
            </a:r>
            <a:br>
              <a:rPr lang="en-GB" sz="4400" smtClean="0">
                <a:solidFill>
                  <a:schemeClr val="bg1"/>
                </a:solidFill>
              </a:rPr>
            </a:br>
            <a:r>
              <a:rPr lang="en-GB" sz="4400" smtClean="0">
                <a:solidFill>
                  <a:schemeClr val="bg1"/>
                </a:solidFill>
              </a:rPr>
              <a:t>possible</a:t>
            </a:r>
            <a:br>
              <a:rPr lang="en-GB" sz="4400" smtClean="0">
                <a:solidFill>
                  <a:schemeClr val="bg1"/>
                </a:solidFill>
              </a:rPr>
            </a:br>
            <a:r>
              <a:rPr lang="en-GB" sz="4400" smtClean="0">
                <a:solidFill>
                  <a:schemeClr val="bg1"/>
                </a:solidFill>
              </a:rPr>
              <a:t>to simulate </a:t>
            </a:r>
            <a:r>
              <a:rPr lang="en-GB" sz="4400" smtClean="0">
                <a:solidFill>
                  <a:srgbClr val="7030A0"/>
                </a:solidFill>
              </a:rPr>
              <a:t>Extreme</a:t>
            </a:r>
            <a:r>
              <a:rPr lang="en-GB" sz="4400" smtClean="0">
                <a:solidFill>
                  <a:schemeClr val="bg1"/>
                </a:solidFill>
              </a:rPr>
              <a:t> high floods!</a:t>
            </a:r>
          </a:p>
        </p:txBody>
      </p:sp>
      <p:sp>
        <p:nvSpPr>
          <p:cNvPr id="134146" name="Rectangle 2"/>
          <p:cNvSpPr>
            <a:spLocks noGrp="1" noChangeArrowheads="1"/>
          </p:cNvSpPr>
          <p:nvPr>
            <p:ph type="body" idx="4294967295"/>
          </p:nvPr>
        </p:nvSpPr>
        <p:spPr>
          <a:xfrm>
            <a:off x="5084763" y="6180138"/>
            <a:ext cx="3487737" cy="892175"/>
          </a:xfrm>
        </p:spPr>
        <p:txBody>
          <a:bodyPr lIns="0" tIns="0" rIns="0" bIns="0"/>
          <a:lstStyle/>
          <a:p>
            <a:pPr eaLnBrk="1" hangingPunct="1">
              <a:buFont typeface="Verdana" pitchFamily="34" charset="0"/>
              <a:buNone/>
            </a:pPr>
            <a:endParaRPr lang="nl-NL" sz="18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Grp="1" noChangeArrowheads="1"/>
          </p:cNvSpPr>
          <p:nvPr>
            <p:ph type="title" idx="4294967295"/>
          </p:nvPr>
        </p:nvSpPr>
        <p:spPr>
          <a:xfrm>
            <a:off x="4929188" y="3429000"/>
            <a:ext cx="3502025" cy="5715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smtClean="0">
                <a:solidFill>
                  <a:srgbClr val="7030A0"/>
                </a:solidFill>
              </a:rPr>
              <a:t>OUR</a:t>
            </a:r>
            <a:r>
              <a:rPr lang="en-GB" sz="4400" smtClean="0">
                <a:solidFill>
                  <a:schemeClr val="bg1"/>
                </a:solidFill>
              </a:rPr>
              <a:t> Problem</a:t>
            </a:r>
          </a:p>
        </p:txBody>
      </p:sp>
      <p:sp>
        <p:nvSpPr>
          <p:cNvPr id="82946" name="Rectangle 2"/>
          <p:cNvSpPr>
            <a:spLocks noGrp="1" noChangeArrowheads="1"/>
          </p:cNvSpPr>
          <p:nvPr>
            <p:ph type="body" idx="4294967295"/>
          </p:nvPr>
        </p:nvSpPr>
        <p:spPr>
          <a:xfrm>
            <a:off x="5084763" y="6180138"/>
            <a:ext cx="3487737" cy="892175"/>
          </a:xfrm>
        </p:spPr>
        <p:txBody>
          <a:bodyPr lIns="0" tIns="0" rIns="0" bIns="0"/>
          <a:lstStyle/>
          <a:p>
            <a:pPr eaLnBrk="1" hangingPunct="1">
              <a:buFont typeface="Verdana" pitchFamily="34" charset="0"/>
              <a:buNone/>
            </a:pPr>
            <a:endParaRPr lang="nl-NL" sz="18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ftr" sz="quarter" idx="11"/>
          </p:nvPr>
        </p:nvSpPr>
        <p:spPr>
          <a:noFill/>
        </p:spPr>
        <p:txBody>
          <a:bodyPr/>
          <a:lstStyle/>
          <a:p>
            <a:r>
              <a:rPr lang="en-US" smtClean="0">
                <a:cs typeface="Arial" charset="0"/>
              </a:rPr>
              <a:t>KNMI 2010</a:t>
            </a:r>
          </a:p>
        </p:txBody>
      </p:sp>
      <p:sp>
        <p:nvSpPr>
          <p:cNvPr id="84994" name="Title 1"/>
          <p:cNvSpPr>
            <a:spLocks noGrp="1"/>
          </p:cNvSpPr>
          <p:nvPr>
            <p:ph type="title"/>
          </p:nvPr>
        </p:nvSpPr>
        <p:spPr>
          <a:xfrm>
            <a:off x="366713" y="1143000"/>
            <a:ext cx="8167687" cy="569913"/>
          </a:xfrm>
        </p:spPr>
        <p:txBody>
          <a:bodyPr/>
          <a:lstStyle/>
          <a:p>
            <a:r>
              <a:rPr lang="en-AU" smtClean="0"/>
              <a:t>Why? Forecasters’ roles have been changing</a:t>
            </a:r>
          </a:p>
        </p:txBody>
      </p:sp>
      <p:cxnSp>
        <p:nvCxnSpPr>
          <p:cNvPr id="9219" name="Straight Connector 10"/>
          <p:cNvCxnSpPr>
            <a:cxnSpLocks noChangeShapeType="1"/>
            <a:stCxn id="27" idx="3"/>
          </p:cNvCxnSpPr>
          <p:nvPr/>
        </p:nvCxnSpPr>
        <p:spPr bwMode="auto">
          <a:xfrm>
            <a:off x="5572125" y="2857500"/>
            <a:ext cx="857250" cy="0"/>
          </a:xfrm>
          <a:prstGeom prst="line">
            <a:avLst/>
          </a:prstGeom>
          <a:noFill/>
          <a:ln w="19050" algn="ctr">
            <a:solidFill>
              <a:schemeClr val="tx1"/>
            </a:solidFill>
            <a:round/>
            <a:headEnd/>
            <a:tailEnd/>
          </a:ln>
        </p:spPr>
      </p:cxnSp>
      <p:cxnSp>
        <p:nvCxnSpPr>
          <p:cNvPr id="9220" name="Straight Connector 11"/>
          <p:cNvCxnSpPr>
            <a:cxnSpLocks noChangeShapeType="1"/>
          </p:cNvCxnSpPr>
          <p:nvPr/>
        </p:nvCxnSpPr>
        <p:spPr bwMode="auto">
          <a:xfrm rot="5400000">
            <a:off x="4000500" y="2786063"/>
            <a:ext cx="1143000" cy="0"/>
          </a:xfrm>
          <a:prstGeom prst="line">
            <a:avLst/>
          </a:prstGeom>
          <a:noFill/>
          <a:ln w="19050" algn="ctr">
            <a:solidFill>
              <a:schemeClr val="tx1"/>
            </a:solidFill>
            <a:round/>
            <a:headEnd/>
            <a:tailEnd/>
          </a:ln>
        </p:spPr>
      </p:cxnSp>
      <p:cxnSp>
        <p:nvCxnSpPr>
          <p:cNvPr id="9221" name="Straight Connector 12"/>
          <p:cNvCxnSpPr>
            <a:cxnSpLocks noChangeShapeType="1"/>
          </p:cNvCxnSpPr>
          <p:nvPr/>
        </p:nvCxnSpPr>
        <p:spPr bwMode="auto">
          <a:xfrm>
            <a:off x="2357438" y="2928938"/>
            <a:ext cx="1143000" cy="571500"/>
          </a:xfrm>
          <a:prstGeom prst="line">
            <a:avLst/>
          </a:prstGeom>
          <a:noFill/>
          <a:ln w="19050" algn="ctr">
            <a:solidFill>
              <a:schemeClr val="tx1"/>
            </a:solidFill>
            <a:round/>
            <a:headEnd/>
            <a:tailEnd/>
          </a:ln>
        </p:spPr>
      </p:cxnSp>
      <p:cxnSp>
        <p:nvCxnSpPr>
          <p:cNvPr id="9222" name="Straight Connector 13"/>
          <p:cNvCxnSpPr>
            <a:cxnSpLocks noChangeShapeType="1"/>
          </p:cNvCxnSpPr>
          <p:nvPr/>
        </p:nvCxnSpPr>
        <p:spPr bwMode="auto">
          <a:xfrm flipV="1">
            <a:off x="1928813" y="4929188"/>
            <a:ext cx="1214437" cy="571500"/>
          </a:xfrm>
          <a:prstGeom prst="line">
            <a:avLst/>
          </a:prstGeom>
          <a:noFill/>
          <a:ln w="19050" algn="ctr">
            <a:solidFill>
              <a:schemeClr val="tx1"/>
            </a:solidFill>
            <a:round/>
            <a:headEnd/>
            <a:tailEnd/>
          </a:ln>
        </p:spPr>
      </p:cxnSp>
      <p:sp>
        <p:nvSpPr>
          <p:cNvPr id="16" name="Rectangle 15">
            <a:hlinkClick r:id="" action="ppaction://noaction"/>
          </p:cNvPr>
          <p:cNvSpPr/>
          <p:nvPr/>
        </p:nvSpPr>
        <p:spPr>
          <a:xfrm>
            <a:off x="642910" y="2571744"/>
            <a:ext cx="1857388" cy="57150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defTabSz="914400" fontAlgn="auto">
              <a:spcBef>
                <a:spcPts val="0"/>
              </a:spcBef>
              <a:spcAft>
                <a:spcPts val="0"/>
              </a:spcAft>
              <a:buFont typeface="Arial" charset="0"/>
              <a:buNone/>
              <a:defRPr/>
            </a:pPr>
            <a:r>
              <a:rPr lang="en-AU" sz="2400" kern="0" dirty="0">
                <a:solidFill>
                  <a:srgbClr val="000000"/>
                </a:solidFill>
                <a:latin typeface="Arial"/>
                <a:ea typeface="+mn-ea"/>
                <a:cs typeface="Arial"/>
              </a:rPr>
              <a:t>Rare events </a:t>
            </a:r>
          </a:p>
        </p:txBody>
      </p:sp>
      <p:sp>
        <p:nvSpPr>
          <p:cNvPr id="18" name="Rectangle 17">
            <a:hlinkClick r:id="" action="ppaction://noaction"/>
          </p:cNvPr>
          <p:cNvSpPr/>
          <p:nvPr/>
        </p:nvSpPr>
        <p:spPr>
          <a:xfrm>
            <a:off x="3714744" y="1857364"/>
            <a:ext cx="1785950" cy="57150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defTabSz="914400" fontAlgn="auto">
              <a:spcBef>
                <a:spcPts val="0"/>
              </a:spcBef>
              <a:spcAft>
                <a:spcPts val="0"/>
              </a:spcAft>
              <a:buFont typeface="Arial" charset="0"/>
              <a:buNone/>
              <a:defRPr/>
            </a:pPr>
            <a:r>
              <a:rPr lang="en-AU" sz="2400" kern="0" dirty="0">
                <a:solidFill>
                  <a:srgbClr val="000000"/>
                </a:solidFill>
                <a:latin typeface="Arial"/>
                <a:ea typeface="+mn-ea"/>
                <a:cs typeface="Arial"/>
              </a:rPr>
              <a:t>Automation</a:t>
            </a:r>
          </a:p>
        </p:txBody>
      </p:sp>
      <p:sp>
        <p:nvSpPr>
          <p:cNvPr id="26" name="Rectangle 25">
            <a:hlinkClick r:id="" action="ppaction://noaction"/>
          </p:cNvPr>
          <p:cNvSpPr/>
          <p:nvPr/>
        </p:nvSpPr>
        <p:spPr>
          <a:xfrm>
            <a:off x="428625" y="5643563"/>
            <a:ext cx="2571750" cy="500062"/>
          </a:xfrm>
          <a:prstGeom prst="rect">
            <a:avLst/>
          </a:prstGeom>
          <a:solidFill>
            <a:schemeClr val="bg1">
              <a:alpha val="0"/>
            </a:schemeClr>
          </a:solidFill>
          <a:ln w="25400" cap="flat" cmpd="sng" algn="ctr">
            <a:noFill/>
            <a:prstDash val="solid"/>
          </a:ln>
          <a:effectLst/>
        </p:spPr>
        <p:txBody>
          <a:bodyPr anchor="ctr"/>
          <a:lstStyle/>
          <a:p>
            <a:pPr defTabSz="914400" fontAlgn="auto">
              <a:lnSpc>
                <a:spcPts val="2400"/>
              </a:lnSpc>
              <a:spcBef>
                <a:spcPts val="0"/>
              </a:spcBef>
              <a:spcAft>
                <a:spcPts val="0"/>
              </a:spcAft>
              <a:defRPr/>
            </a:pPr>
            <a:r>
              <a:rPr lang="en-AU" sz="2400" kern="0" dirty="0">
                <a:solidFill>
                  <a:srgbClr val="000000"/>
                </a:solidFill>
                <a:latin typeface="Arial"/>
                <a:ea typeface="+mn-ea"/>
                <a:cs typeface="Arial"/>
              </a:rPr>
              <a:t>Decision  making psychology</a:t>
            </a:r>
          </a:p>
        </p:txBody>
      </p:sp>
      <p:sp>
        <p:nvSpPr>
          <p:cNvPr id="27" name="Rectangle 26"/>
          <p:cNvSpPr/>
          <p:nvPr/>
        </p:nvSpPr>
        <p:spPr bwMode="auto">
          <a:xfrm>
            <a:off x="3571875" y="2643188"/>
            <a:ext cx="2000250" cy="428625"/>
          </a:xfrm>
          <a:prstGeom prst="rect">
            <a:avLst/>
          </a:prstGeom>
          <a:solidFill>
            <a:schemeClr val="bg1"/>
          </a:solidFill>
          <a:ln w="9525" cap="flat" cmpd="sng" algn="ctr">
            <a:noFill/>
            <a:prstDash val="solid"/>
            <a:round/>
            <a:headEnd type="none" w="med" len="med"/>
            <a:tailEnd type="none" w="med" len="med"/>
          </a:ln>
          <a:effectLst/>
        </p:spPr>
        <p:txBody>
          <a:bodyPr/>
          <a:lstStyle/>
          <a:p>
            <a:pPr algn="ctr" eaLnBrk="0" hangingPunct="0">
              <a:buClr>
                <a:srgbClr val="000000"/>
              </a:buClr>
              <a:buSzPct val="100000"/>
              <a:buFont typeface="Arial" charset="0"/>
              <a:buNone/>
              <a:defRPr/>
            </a:pPr>
            <a:r>
              <a:rPr lang="en-AU" sz="2400" kern="0" dirty="0">
                <a:solidFill>
                  <a:srgbClr val="000000"/>
                </a:solidFill>
                <a:latin typeface="Arial"/>
                <a:ea typeface="+mn-ea"/>
                <a:cs typeface="Arial"/>
              </a:rPr>
              <a:t>Dependency</a:t>
            </a:r>
            <a:endParaRPr lang="en-AU" dirty="0">
              <a:ea typeface="+mn-ea"/>
              <a:cs typeface="+mn-cs"/>
            </a:endParaRPr>
          </a:p>
        </p:txBody>
      </p:sp>
      <p:sp>
        <p:nvSpPr>
          <p:cNvPr id="30" name="Rectangle 29">
            <a:hlinkClick r:id="" action="ppaction://noaction"/>
          </p:cNvPr>
          <p:cNvSpPr/>
          <p:nvPr/>
        </p:nvSpPr>
        <p:spPr>
          <a:xfrm>
            <a:off x="6429375" y="2643188"/>
            <a:ext cx="2714625" cy="714375"/>
          </a:xfrm>
          <a:prstGeom prst="rect">
            <a:avLst/>
          </a:prstGeom>
          <a:solidFill>
            <a:schemeClr val="bg1">
              <a:alpha val="0"/>
            </a:schemeClr>
          </a:solidFill>
          <a:ln w="25400" cap="flat" cmpd="sng" algn="ctr">
            <a:noFill/>
            <a:prstDash val="solid"/>
          </a:ln>
          <a:effectLst/>
        </p:spPr>
        <p:txBody>
          <a:bodyPr anchor="ctr"/>
          <a:lstStyle/>
          <a:p>
            <a:pPr defTabSz="914400" fontAlgn="auto">
              <a:lnSpc>
                <a:spcPts val="2400"/>
              </a:lnSpc>
              <a:spcBef>
                <a:spcPts val="0"/>
              </a:spcBef>
              <a:spcAft>
                <a:spcPts val="0"/>
              </a:spcAft>
              <a:defRPr/>
            </a:pPr>
            <a:r>
              <a:rPr lang="en-AU" sz="2400" kern="0" dirty="0">
                <a:solidFill>
                  <a:srgbClr val="000000"/>
                </a:solidFill>
                <a:latin typeface="Arial"/>
                <a:ea typeface="+mn-ea"/>
                <a:cs typeface="Arial"/>
              </a:rPr>
              <a:t>When and how can the forecaster add value?</a:t>
            </a:r>
          </a:p>
        </p:txBody>
      </p:sp>
      <p:pic>
        <p:nvPicPr>
          <p:cNvPr id="85008" name="Picture 7" descr="pict0005"/>
          <p:cNvPicPr>
            <a:picLocks noChangeAspect="1" noChangeArrowheads="1"/>
          </p:cNvPicPr>
          <p:nvPr/>
        </p:nvPicPr>
        <p:blipFill>
          <a:blip r:embed="rId3"/>
          <a:srcRect/>
          <a:stretch>
            <a:fillRect/>
          </a:stretch>
        </p:blipFill>
        <p:spPr bwMode="auto">
          <a:xfrm>
            <a:off x="3143250" y="3314700"/>
            <a:ext cx="2914650" cy="21859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ftr" sz="quarter" idx="11"/>
          </p:nvPr>
        </p:nvSpPr>
        <p:spPr>
          <a:noFill/>
        </p:spPr>
        <p:txBody>
          <a:bodyPr/>
          <a:lstStyle/>
          <a:p>
            <a:r>
              <a:rPr lang="en-US" smtClean="0">
                <a:cs typeface="Arial" charset="0"/>
              </a:rPr>
              <a:t>KNMI 2010</a:t>
            </a:r>
          </a:p>
        </p:txBody>
      </p:sp>
      <p:sp>
        <p:nvSpPr>
          <p:cNvPr id="87042" name="Title 1"/>
          <p:cNvSpPr>
            <a:spLocks noGrp="1"/>
          </p:cNvSpPr>
          <p:nvPr>
            <p:ph type="title"/>
          </p:nvPr>
        </p:nvSpPr>
        <p:spPr>
          <a:xfrm>
            <a:off x="366713" y="1143000"/>
            <a:ext cx="8167687" cy="569913"/>
          </a:xfrm>
        </p:spPr>
        <p:txBody>
          <a:bodyPr/>
          <a:lstStyle/>
          <a:p>
            <a:pPr algn="ctr"/>
            <a:r>
              <a:rPr lang="en-AU" b="1" smtClean="0"/>
              <a:t>AND</a:t>
            </a:r>
          </a:p>
        </p:txBody>
      </p:sp>
      <p:pic>
        <p:nvPicPr>
          <p:cNvPr id="87043" name="Picture 2" descr="http://dorycornelissen.files.wordpress.com/2009/10/paniek.jpg"/>
          <p:cNvPicPr>
            <a:picLocks noChangeAspect="1" noChangeArrowheads="1"/>
          </p:cNvPicPr>
          <p:nvPr/>
        </p:nvPicPr>
        <p:blipFill>
          <a:blip r:embed="rId3"/>
          <a:srcRect/>
          <a:stretch>
            <a:fillRect/>
          </a:stretch>
        </p:blipFill>
        <p:spPr bwMode="auto">
          <a:xfrm>
            <a:off x="2857500" y="1714500"/>
            <a:ext cx="3357563" cy="3567113"/>
          </a:xfrm>
          <a:prstGeom prst="rect">
            <a:avLst/>
          </a:prstGeom>
          <a:noFill/>
          <a:ln w="9525">
            <a:noFill/>
            <a:miter lim="800000"/>
            <a:headEnd/>
            <a:tailEnd/>
          </a:ln>
        </p:spPr>
      </p:pic>
      <p:sp>
        <p:nvSpPr>
          <p:cNvPr id="17" name="Tekstvak 16"/>
          <p:cNvSpPr txBox="1">
            <a:spLocks noChangeArrowheads="1"/>
          </p:cNvSpPr>
          <p:nvPr/>
        </p:nvSpPr>
        <p:spPr bwMode="auto">
          <a:xfrm>
            <a:off x="1000125" y="5538788"/>
            <a:ext cx="7286625" cy="461962"/>
          </a:xfrm>
          <a:prstGeom prst="rect">
            <a:avLst/>
          </a:prstGeom>
          <a:noFill/>
          <a:ln w="9525">
            <a:noFill/>
            <a:miter lim="800000"/>
            <a:headEnd/>
            <a:tailEnd/>
          </a:ln>
        </p:spPr>
        <p:txBody>
          <a:bodyPr>
            <a:spAutoFit/>
          </a:bodyPr>
          <a:lstStyle/>
          <a:p>
            <a:pPr algn="ctr" eaLnBrk="0" hangingPunct="0">
              <a:buClr>
                <a:srgbClr val="000000"/>
              </a:buClr>
              <a:buSzPct val="100000"/>
              <a:buFont typeface="Arial" charset="0"/>
              <a:buNone/>
            </a:pPr>
            <a:r>
              <a:rPr lang="en-GB" sz="2400" b="1">
                <a:solidFill>
                  <a:srgbClr val="7030A0"/>
                </a:solidFill>
              </a:rPr>
              <a:t>OUR</a:t>
            </a:r>
            <a:r>
              <a:rPr lang="en-GB" sz="2400" b="1">
                <a:solidFill>
                  <a:schemeClr val="tx1"/>
                </a:solidFill>
              </a:rPr>
              <a:t> training programme was </a:t>
            </a:r>
            <a:r>
              <a:rPr lang="en-GB" sz="2400" b="1">
                <a:solidFill>
                  <a:srgbClr val="7030A0"/>
                </a:solidFill>
              </a:rPr>
              <a:t>NOT</a:t>
            </a:r>
            <a:r>
              <a:rPr lang="en-GB" sz="2400" b="1">
                <a:solidFill>
                  <a:schemeClr val="tx1"/>
                </a:solidFill>
              </a:rPr>
              <a:t> effective!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hthoek 3"/>
          <p:cNvSpPr>
            <a:spLocks noChangeArrowheads="1"/>
          </p:cNvSpPr>
          <p:nvPr/>
        </p:nvSpPr>
        <p:spPr bwMode="auto">
          <a:xfrm>
            <a:off x="1928813" y="857250"/>
            <a:ext cx="5286375" cy="6000750"/>
          </a:xfrm>
          <a:prstGeom prst="rect">
            <a:avLst/>
          </a:prstGeom>
          <a:solidFill>
            <a:srgbClr val="002060"/>
          </a:solidFill>
          <a:ln w="9525" algn="ctr">
            <a:solidFill>
              <a:schemeClr val="tx1"/>
            </a:solidFill>
            <a:round/>
            <a:headEnd/>
            <a:tailEnd/>
          </a:ln>
        </p:spPr>
        <p:txBody>
          <a:bodyPr/>
          <a:lstStyle/>
          <a:p>
            <a:pPr eaLnBrk="0" hangingPunct="0">
              <a:buClr>
                <a:srgbClr val="000000"/>
              </a:buClr>
              <a:buSzPct val="100000"/>
              <a:buFont typeface="Arial" charset="0"/>
              <a:buNone/>
            </a:pPr>
            <a:endParaRPr lang="nl-NL"/>
          </a:p>
        </p:txBody>
      </p:sp>
      <p:sp>
        <p:nvSpPr>
          <p:cNvPr id="89090" name="Tijdelijke aanduiding voor voettekst 1"/>
          <p:cNvSpPr>
            <a:spLocks noGrp="1"/>
          </p:cNvSpPr>
          <p:nvPr>
            <p:ph type="ftr" sz="quarter" idx="11"/>
          </p:nvPr>
        </p:nvSpPr>
        <p:spPr>
          <a:noFill/>
        </p:spPr>
        <p:txBody>
          <a:bodyPr/>
          <a:lstStyle/>
          <a:p>
            <a:r>
              <a:rPr lang="en-US" smtClean="0">
                <a:cs typeface="Arial" charset="0"/>
              </a:rPr>
              <a:t>KNMI 2010</a:t>
            </a:r>
          </a:p>
        </p:txBody>
      </p:sp>
      <p:pic>
        <p:nvPicPr>
          <p:cNvPr id="89091" name="Picture 2" descr="http://www.orangesmile.com/maps/europe/netherlands-b.jpg"/>
          <p:cNvPicPr>
            <a:picLocks noChangeAspect="1" noChangeArrowheads="1"/>
          </p:cNvPicPr>
          <p:nvPr/>
        </p:nvPicPr>
        <p:blipFill>
          <a:blip r:embed="rId3"/>
          <a:srcRect/>
          <a:stretch>
            <a:fillRect/>
          </a:stretch>
        </p:blipFill>
        <p:spPr bwMode="auto">
          <a:xfrm>
            <a:off x="2000250" y="974725"/>
            <a:ext cx="5143500" cy="574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ftr" sz="quarter" idx="11"/>
          </p:nvPr>
        </p:nvSpPr>
        <p:spPr>
          <a:noFill/>
        </p:spPr>
        <p:txBody>
          <a:bodyPr/>
          <a:lstStyle/>
          <a:p>
            <a:r>
              <a:rPr lang="en-US" smtClean="0">
                <a:cs typeface="Arial" charset="0"/>
              </a:rPr>
              <a:t>KNMI 2010</a:t>
            </a:r>
          </a:p>
        </p:txBody>
      </p:sp>
      <p:sp>
        <p:nvSpPr>
          <p:cNvPr id="91138" name="Rectangle 1"/>
          <p:cNvSpPr>
            <a:spLocks noGrp="1" noChangeArrowheads="1"/>
          </p:cNvSpPr>
          <p:nvPr>
            <p:ph type="title" idx="4294967295"/>
          </p:nvPr>
        </p:nvSpPr>
        <p:spPr>
          <a:xfrm>
            <a:off x="366713" y="1233488"/>
            <a:ext cx="8169275" cy="5715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t>“The Storm Surge Warning Service”</a:t>
            </a:r>
          </a:p>
        </p:txBody>
      </p:sp>
      <p:sp>
        <p:nvSpPr>
          <p:cNvPr id="91139" name="Text Box 7"/>
          <p:cNvSpPr txBox="1">
            <a:spLocks noChangeArrowheads="1"/>
          </p:cNvSpPr>
          <p:nvPr/>
        </p:nvSpPr>
        <p:spPr bwMode="auto">
          <a:xfrm>
            <a:off x="323850" y="2276475"/>
            <a:ext cx="2232025" cy="366713"/>
          </a:xfrm>
          <a:prstGeom prst="rect">
            <a:avLst/>
          </a:prstGeom>
          <a:noFill/>
          <a:ln w="9525">
            <a:noFill/>
            <a:miter lim="800000"/>
            <a:headEnd/>
            <a:tailEnd/>
          </a:ln>
        </p:spPr>
        <p:txBody>
          <a:bodyPr>
            <a:spAutoFit/>
          </a:bodyPr>
          <a:lstStyle/>
          <a:p>
            <a:pPr eaLnBrk="0" hangingPunct="0">
              <a:spcBef>
                <a:spcPct val="50000"/>
              </a:spcBef>
              <a:buClr>
                <a:srgbClr val="000000"/>
              </a:buClr>
              <a:buSzPct val="100000"/>
              <a:buFont typeface="Arial" charset="0"/>
              <a:buNone/>
            </a:pPr>
            <a:endParaRPr lang="nl-NL"/>
          </a:p>
        </p:txBody>
      </p:sp>
      <p:pic>
        <p:nvPicPr>
          <p:cNvPr id="91140" name="Picture 10" descr="PhotoImage"/>
          <p:cNvPicPr>
            <a:picLocks noChangeAspect="1" noChangeArrowheads="1"/>
          </p:cNvPicPr>
          <p:nvPr/>
        </p:nvPicPr>
        <p:blipFill>
          <a:blip r:embed="rId3"/>
          <a:srcRect/>
          <a:stretch>
            <a:fillRect/>
          </a:stretch>
        </p:blipFill>
        <p:spPr bwMode="auto">
          <a:xfrm>
            <a:off x="3714750" y="2571750"/>
            <a:ext cx="1714500" cy="1714500"/>
          </a:xfrm>
          <a:prstGeom prst="rect">
            <a:avLst/>
          </a:prstGeom>
          <a:noFill/>
          <a:ln w="9525">
            <a:noFill/>
            <a:miter lim="800000"/>
            <a:headEnd/>
            <a:tailEnd/>
          </a:ln>
        </p:spPr>
      </p:pic>
      <p:pic>
        <p:nvPicPr>
          <p:cNvPr id="91141" name="Picture 12" descr="PhotoImage"/>
          <p:cNvPicPr>
            <a:picLocks noChangeAspect="1" noChangeArrowheads="1"/>
          </p:cNvPicPr>
          <p:nvPr/>
        </p:nvPicPr>
        <p:blipFill>
          <a:blip r:embed="rId3"/>
          <a:srcRect/>
          <a:stretch>
            <a:fillRect/>
          </a:stretch>
        </p:blipFill>
        <p:spPr bwMode="auto">
          <a:xfrm>
            <a:off x="3714750" y="2571750"/>
            <a:ext cx="1714500" cy="1714500"/>
          </a:xfrm>
          <a:prstGeom prst="rect">
            <a:avLst/>
          </a:prstGeom>
          <a:noFill/>
          <a:ln w="9525">
            <a:noFill/>
            <a:miter lim="800000"/>
            <a:headEnd/>
            <a:tailEnd/>
          </a:ln>
        </p:spPr>
      </p:pic>
      <p:pic>
        <p:nvPicPr>
          <p:cNvPr id="91142" name="Picture 17" descr="hoogwater1"/>
          <p:cNvPicPr>
            <a:picLocks noChangeAspect="1" noChangeArrowheads="1"/>
          </p:cNvPicPr>
          <p:nvPr/>
        </p:nvPicPr>
        <p:blipFill>
          <a:blip r:embed="rId4"/>
          <a:srcRect/>
          <a:stretch>
            <a:fillRect/>
          </a:stretch>
        </p:blipFill>
        <p:spPr bwMode="auto">
          <a:xfrm>
            <a:off x="1000125" y="1733550"/>
            <a:ext cx="6643688" cy="4981575"/>
          </a:xfrm>
          <a:prstGeom prst="rect">
            <a:avLst/>
          </a:prstGeom>
          <a:noFill/>
          <a:ln w="9525">
            <a:noFill/>
            <a:miter lim="800000"/>
            <a:headEnd/>
            <a:tailEnd/>
          </a:ln>
        </p:spPr>
      </p:pic>
      <p:pic>
        <p:nvPicPr>
          <p:cNvPr id="110610" name="Picture 18" descr="hoogwater2"/>
          <p:cNvPicPr>
            <a:picLocks noChangeAspect="1" noChangeArrowheads="1"/>
          </p:cNvPicPr>
          <p:nvPr/>
        </p:nvPicPr>
        <p:blipFill>
          <a:blip r:embed="rId5"/>
          <a:srcRect/>
          <a:stretch>
            <a:fillRect/>
          </a:stretch>
        </p:blipFill>
        <p:spPr bwMode="auto">
          <a:xfrm>
            <a:off x="1000125" y="1714500"/>
            <a:ext cx="6643688" cy="5005388"/>
          </a:xfrm>
          <a:prstGeom prst="rect">
            <a:avLst/>
          </a:prstGeom>
          <a:noFill/>
          <a:ln w="9525">
            <a:noFill/>
            <a:miter lim="800000"/>
            <a:headEnd/>
            <a:tailEnd/>
          </a:ln>
        </p:spPr>
      </p:pic>
      <p:pic>
        <p:nvPicPr>
          <p:cNvPr id="9" name="Picture 6"/>
          <p:cNvPicPr>
            <a:picLocks noChangeAspect="1" noChangeArrowheads="1"/>
          </p:cNvPicPr>
          <p:nvPr/>
        </p:nvPicPr>
        <p:blipFill>
          <a:blip r:embed="rId6"/>
          <a:srcRect t="14589"/>
          <a:stretch>
            <a:fillRect/>
          </a:stretch>
        </p:blipFill>
        <p:spPr bwMode="auto">
          <a:xfrm>
            <a:off x="928688" y="1714500"/>
            <a:ext cx="7858125" cy="5143500"/>
          </a:xfrm>
          <a:prstGeom prst="rect">
            <a:avLst/>
          </a:prstGeom>
          <a:noFill/>
          <a:ln w="9525">
            <a:solidFill>
              <a:schemeClr val="tx1"/>
            </a:solidFill>
            <a:miter lim="800000"/>
            <a:headEnd/>
            <a:tailEnd/>
          </a:ln>
        </p:spPr>
      </p:pic>
      <p:sp>
        <p:nvSpPr>
          <p:cNvPr id="10" name="Rectangle 2"/>
          <p:cNvSpPr txBox="1">
            <a:spLocks noChangeArrowheads="1"/>
          </p:cNvSpPr>
          <p:nvPr/>
        </p:nvSpPr>
        <p:spPr bwMode="auto">
          <a:xfrm rot="20547216">
            <a:off x="182563" y="3260725"/>
            <a:ext cx="9126537" cy="569913"/>
          </a:xfrm>
          <a:prstGeom prst="rect">
            <a:avLst/>
          </a:prstGeom>
          <a:noFill/>
          <a:ln w="9525">
            <a:noFill/>
            <a:round/>
            <a:headEnd/>
            <a:tailEnd/>
          </a:ln>
        </p:spPr>
        <p:txBody>
          <a:bodyPr lIns="90000" tIns="46800" rIns="90000" bIns="46800" anchor="ctr"/>
          <a:lstStyle/>
          <a:p>
            <a:pPr algn="ctr" eaLnBrk="0" hangingPunct="0">
              <a:buClr>
                <a:srgbClr val="900079"/>
              </a:buClr>
              <a:buSzPct val="100000"/>
              <a:buFont typeface="Verdana" pitchFamily="34" charset="0"/>
              <a:buNone/>
              <a:defRPr/>
            </a:pPr>
            <a:r>
              <a:rPr lang="en-GB" sz="3200" b="1" kern="0" dirty="0">
                <a:solidFill>
                  <a:schemeClr val="tx1"/>
                </a:solidFill>
                <a:latin typeface="+mj-lt"/>
                <a:ea typeface="+mj-ea"/>
                <a:cs typeface="+mj-cs"/>
              </a:rPr>
              <a:t>MORE SPECIALIZED TRAINING WAS NEEDED!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6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p:cNvSpPr>
            <a:spLocks noGrp="1" noChangeArrowheads="1"/>
          </p:cNvSpPr>
          <p:nvPr>
            <p:ph type="title" idx="4294967295"/>
          </p:nvPr>
        </p:nvSpPr>
        <p:spPr>
          <a:xfrm>
            <a:off x="4929188" y="3429000"/>
            <a:ext cx="3502025" cy="571500"/>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smtClean="0">
                <a:solidFill>
                  <a:schemeClr val="bg1"/>
                </a:solidFill>
              </a:rPr>
              <a:t>The way </a:t>
            </a:r>
            <a:r>
              <a:rPr lang="en-GB" sz="4400" smtClean="0">
                <a:solidFill>
                  <a:srgbClr val="7030A0"/>
                </a:solidFill>
              </a:rPr>
              <a:t>WE</a:t>
            </a:r>
            <a:r>
              <a:rPr lang="en-GB" sz="4400" smtClean="0">
                <a:solidFill>
                  <a:schemeClr val="bg1"/>
                </a:solidFill>
              </a:rPr>
              <a:t> solved this problem</a:t>
            </a:r>
          </a:p>
        </p:txBody>
      </p:sp>
      <p:sp>
        <p:nvSpPr>
          <p:cNvPr id="93186" name="Rectangle 2"/>
          <p:cNvSpPr>
            <a:spLocks noGrp="1" noChangeArrowheads="1"/>
          </p:cNvSpPr>
          <p:nvPr>
            <p:ph type="body" idx="4294967295"/>
          </p:nvPr>
        </p:nvSpPr>
        <p:spPr>
          <a:xfrm>
            <a:off x="5084763" y="6180138"/>
            <a:ext cx="3487737" cy="892175"/>
          </a:xfrm>
        </p:spPr>
        <p:txBody>
          <a:bodyPr lIns="0" tIns="0" rIns="0" bIns="0"/>
          <a:lstStyle/>
          <a:p>
            <a:pPr eaLnBrk="1" hangingPunct="1">
              <a:buFont typeface="Verdana" pitchFamily="34" charset="0"/>
              <a:buNone/>
            </a:pPr>
            <a:endParaRPr lang="nl-NL" sz="18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ftr" sz="quarter" idx="11"/>
          </p:nvPr>
        </p:nvSpPr>
        <p:spPr>
          <a:noFill/>
        </p:spPr>
        <p:txBody>
          <a:bodyPr/>
          <a:lstStyle/>
          <a:p>
            <a:r>
              <a:rPr lang="en-US" smtClean="0">
                <a:cs typeface="Arial" charset="0"/>
              </a:rPr>
              <a:t>KNMI 2010</a:t>
            </a:r>
          </a:p>
        </p:txBody>
      </p:sp>
      <p:sp>
        <p:nvSpPr>
          <p:cNvPr id="95234" name="Rectangle 2"/>
          <p:cNvSpPr>
            <a:spLocks noGrp="1" noChangeArrowheads="1"/>
          </p:cNvSpPr>
          <p:nvPr>
            <p:ph type="title" idx="4294967295"/>
          </p:nvPr>
        </p:nvSpPr>
        <p:spPr/>
        <p:txBody>
          <a:bodyPr/>
          <a:lstStyle/>
          <a:p>
            <a:r>
              <a:rPr lang="en-GB" smtClean="0"/>
              <a:t>We realized</a:t>
            </a:r>
          </a:p>
        </p:txBody>
      </p:sp>
      <p:sp>
        <p:nvSpPr>
          <p:cNvPr id="122883" name="Rectangle 3"/>
          <p:cNvSpPr>
            <a:spLocks noGrp="1" noChangeArrowheads="1"/>
          </p:cNvSpPr>
          <p:nvPr>
            <p:ph type="body" idx="4294967295"/>
          </p:nvPr>
        </p:nvSpPr>
        <p:spPr/>
        <p:txBody>
          <a:bodyPr/>
          <a:lstStyle/>
          <a:p>
            <a:pPr>
              <a:buFont typeface="Arial" charset="0"/>
              <a:buNone/>
            </a:pPr>
            <a:endParaRPr lang="en-GB" sz="3600" smtClean="0"/>
          </a:p>
          <a:p>
            <a:pPr>
              <a:buFont typeface="Arial" charset="0"/>
              <a:buNone/>
            </a:pPr>
            <a:r>
              <a:rPr lang="en-GB" sz="3600" smtClean="0"/>
              <a:t>1) </a:t>
            </a:r>
            <a:r>
              <a:rPr lang="en-GB" sz="3600" b="1" smtClean="0"/>
              <a:t>The education phase</a:t>
            </a:r>
            <a:endParaRPr lang="en-GB" sz="3600" smtClean="0"/>
          </a:p>
          <a:p>
            <a:pPr>
              <a:buFont typeface="Arial" charset="0"/>
              <a:buNone/>
            </a:pPr>
            <a:r>
              <a:rPr lang="en-GB" sz="3600" smtClean="0"/>
              <a:t>			</a:t>
            </a:r>
          </a:p>
          <a:p>
            <a:pPr>
              <a:buFont typeface="Arial" charset="0"/>
              <a:buNone/>
            </a:pPr>
            <a:r>
              <a:rPr lang="en-GB" sz="3600" smtClean="0"/>
              <a:t>2) </a:t>
            </a:r>
            <a:r>
              <a:rPr lang="en-GB" sz="3600" b="1" smtClean="0"/>
              <a:t>The training phase</a:t>
            </a:r>
          </a:p>
          <a:p>
            <a:pPr>
              <a:buFont typeface="Arial" charset="0"/>
              <a:buNone/>
            </a:pPr>
            <a:endParaRPr lang="en-GB" sz="3600" b="1" smtClean="0"/>
          </a:p>
          <a:p>
            <a:pPr>
              <a:buFont typeface="Arial" charset="0"/>
              <a:buNone/>
            </a:pPr>
            <a:r>
              <a:rPr lang="en-GB" sz="3600" smtClean="0"/>
              <a:t>3) </a:t>
            </a:r>
            <a:r>
              <a:rPr lang="en-GB" sz="3600" b="1" smtClean="0"/>
              <a:t>The practice phase</a:t>
            </a:r>
            <a:endParaRPr lang="nl-NL" sz="36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88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8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hema">
  <a:themeElements>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hema">
      <a:majorFont>
        <a:latin typeface="Verdana"/>
        <a:ea typeface="DejaVu Sans"/>
        <a:cs typeface="DejaVu Sans"/>
      </a:majorFont>
      <a:minorFont>
        <a:latin typeface="Verdana"/>
        <a:ea typeface="DejaVu Sans"/>
        <a:cs typeface="DejaVu Sans"/>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thema">
  <a:themeElements>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hema">
      <a:majorFont>
        <a:latin typeface="Verdana"/>
        <a:ea typeface="DejaVu Sans"/>
        <a:cs typeface="DejaVu Sans"/>
      </a:majorFont>
      <a:minorFont>
        <a:latin typeface="Verdana"/>
        <a:ea typeface="DejaVu Sans"/>
        <a:cs typeface="DejaVu Sans"/>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thema">
  <a:themeElements>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hema">
      <a:majorFont>
        <a:latin typeface="Verdana"/>
        <a:ea typeface="DejaVu Sans"/>
        <a:cs typeface="DejaVu Sans"/>
      </a:majorFont>
      <a:minorFont>
        <a:latin typeface="Verdana"/>
        <a:ea typeface="DejaVu Sans"/>
        <a:cs typeface="DejaVu Sans"/>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thema">
  <a:themeElements>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hema">
      <a:majorFont>
        <a:latin typeface="Verdana"/>
        <a:ea typeface="DejaVu Sans"/>
        <a:cs typeface="DejaVu Sans"/>
      </a:majorFont>
      <a:minorFont>
        <a:latin typeface="Verdana"/>
        <a:ea typeface="DejaVu Sans"/>
        <a:cs typeface="DejaVu Sans"/>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thema">
  <a:themeElements>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hema">
      <a:majorFont>
        <a:latin typeface="Verdana"/>
        <a:ea typeface="DejaVu Sans"/>
        <a:cs typeface="DejaVu Sans"/>
      </a:majorFont>
      <a:minorFont>
        <a:latin typeface="Verdana"/>
        <a:ea typeface="DejaVu Sans"/>
        <a:cs typeface="DejaVu Sans"/>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thema">
  <a:themeElements>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hema">
      <a:majorFont>
        <a:latin typeface="Verdana"/>
        <a:ea typeface="DejaVu Sans"/>
        <a:cs typeface="DejaVu Sans"/>
      </a:majorFont>
      <a:minorFont>
        <a:latin typeface="Verdana"/>
        <a:ea typeface="DejaVu Sans"/>
        <a:cs typeface="DejaVu Sans"/>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1659</TotalTime>
  <Words>1560</Words>
  <Application>Microsoft Office PowerPoint</Application>
  <PresentationFormat>On-screen Show (4:3)</PresentationFormat>
  <Paragraphs>193</Paragraphs>
  <Slides>24</Slides>
  <Notes>24</Notes>
  <HiddenSlides>0</HiddenSlides>
  <MMClips>0</MMClips>
  <ScaleCrop>false</ScaleCrop>
  <HeadingPairs>
    <vt:vector size="6" baseType="variant">
      <vt:variant>
        <vt:lpstr>Gebruikte lettertypen</vt:lpstr>
      </vt:variant>
      <vt:variant>
        <vt:i4>5</vt:i4>
      </vt:variant>
      <vt:variant>
        <vt:lpstr>Ontwerpsjabloon</vt:lpstr>
      </vt:variant>
      <vt:variant>
        <vt:i4>6</vt:i4>
      </vt:variant>
      <vt:variant>
        <vt:lpstr>Diatitels</vt:lpstr>
      </vt:variant>
      <vt:variant>
        <vt:i4>24</vt:i4>
      </vt:variant>
    </vt:vector>
  </HeadingPairs>
  <TitlesOfParts>
    <vt:vector size="35" baseType="lpstr">
      <vt:lpstr>Arial</vt:lpstr>
      <vt:lpstr>DejaVu Sans</vt:lpstr>
      <vt:lpstr>Verdana</vt:lpstr>
      <vt:lpstr>Times New Roman</vt:lpstr>
      <vt:lpstr>Wingdings</vt:lpstr>
      <vt:lpstr>Office-thema</vt:lpstr>
      <vt:lpstr>1_Office-thema</vt:lpstr>
      <vt:lpstr>2_Office-thema</vt:lpstr>
      <vt:lpstr>3_Office-thema</vt:lpstr>
      <vt:lpstr>4_Office-thema</vt:lpstr>
      <vt:lpstr>5_Office-thema</vt:lpstr>
      <vt:lpstr>Training Forecasters for   Extreme Situations   YOUR   Number ONE Priority!</vt:lpstr>
      <vt:lpstr>What do YOU do about EXTREME weather forecast training?</vt:lpstr>
      <vt:lpstr>OUR Problem</vt:lpstr>
      <vt:lpstr>Why? Forecasters’ roles have been changing</vt:lpstr>
      <vt:lpstr>AND</vt:lpstr>
      <vt:lpstr>Dia 6</vt:lpstr>
      <vt:lpstr>“The Storm Surge Warning Service”</vt:lpstr>
      <vt:lpstr>The way WE solved this problem</vt:lpstr>
      <vt:lpstr>We realized</vt:lpstr>
      <vt:lpstr>How did it start in 2006</vt:lpstr>
      <vt:lpstr>The concept</vt:lpstr>
      <vt:lpstr>The first training exercise</vt:lpstr>
      <vt:lpstr>This is relative easy to realize!</vt:lpstr>
      <vt:lpstr>In 2008</vt:lpstr>
      <vt:lpstr>Quotes about Flash from Wikipedia</vt:lpstr>
      <vt:lpstr>That is what we want when we build a simulator!</vt:lpstr>
      <vt:lpstr>To repeat</vt:lpstr>
      <vt:lpstr>How are we doing it at KNMI</vt:lpstr>
      <vt:lpstr>The simulation exercise was a success</vt:lpstr>
      <vt:lpstr>Advantages</vt:lpstr>
      <vt:lpstr>Better relationship because of: </vt:lpstr>
      <vt:lpstr>Disadvantages</vt:lpstr>
      <vt:lpstr>MOST IMPORTANT</vt:lpstr>
      <vt:lpstr>Not only  possible to simulate Extreme high floods!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pelkwijk</dc:creator>
  <cp:lastModifiedBy>pelkwijk</cp:lastModifiedBy>
  <cp:revision>191</cp:revision>
  <dcterms:modified xsi:type="dcterms:W3CDTF">2012-09-20T06:31:21Z</dcterms:modified>
</cp:coreProperties>
</file>