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handoutMasterIdLst>
    <p:handoutMasterId r:id="rId23"/>
  </p:handoutMasterIdLst>
  <p:sldIdLst>
    <p:sldId id="256" r:id="rId2"/>
    <p:sldId id="258" r:id="rId3"/>
    <p:sldId id="257" r:id="rId4"/>
    <p:sldId id="261" r:id="rId5"/>
    <p:sldId id="259" r:id="rId6"/>
    <p:sldId id="271" r:id="rId7"/>
    <p:sldId id="260" r:id="rId8"/>
    <p:sldId id="265" r:id="rId9"/>
    <p:sldId id="263" r:id="rId10"/>
    <p:sldId id="266" r:id="rId11"/>
    <p:sldId id="277" r:id="rId12"/>
    <p:sldId id="278" r:id="rId13"/>
    <p:sldId id="279" r:id="rId14"/>
    <p:sldId id="272" r:id="rId15"/>
    <p:sldId id="273" r:id="rId16"/>
    <p:sldId id="274" r:id="rId17"/>
    <p:sldId id="267" r:id="rId18"/>
    <p:sldId id="268" r:id="rId19"/>
    <p:sldId id="269" r:id="rId20"/>
    <p:sldId id="270" r:id="rId21"/>
  </p:sldIdLst>
  <p:sldSz cx="9144000" cy="6858000" type="screen4x3"/>
  <p:notesSz cx="7010400" cy="92964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00"/>
    <a:srgbClr val="006600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06" autoAdjust="0"/>
    <p:restoredTop sz="94660"/>
  </p:normalViewPr>
  <p:slideViewPr>
    <p:cSldViewPr>
      <p:cViewPr varScale="1">
        <p:scale>
          <a:sx n="111" d="100"/>
          <a:sy n="111" d="100"/>
        </p:scale>
        <p:origin x="-1614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30E9566-5B4C-4C4E-804D-31F905C61D27}" type="datetimeFigureOut">
              <a:rPr lang="pt-PT" smtClean="0"/>
              <a:t>18-03-2013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FDE8603-E187-49AB-8186-72F85B4ECEB1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24478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19C89BC-3AE5-4634-86F5-87CD016FC042}" type="datetimeFigureOut">
              <a:rPr lang="pt-PT" smtClean="0"/>
              <a:pPr/>
              <a:t>18-03-2013</a:t>
            </a:fld>
            <a:endParaRPr lang="pt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pt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644B9FE-B48D-433B-8C7B-D2CBB31FE12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52220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44B9FE-B48D-433B-8C7B-D2CBB31FE12D}" type="slidenum">
              <a:rPr lang="pt-PT" smtClean="0"/>
              <a:pPr/>
              <a:t>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33087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05EC5-6096-4B69-929B-8CE425FA0918}" type="datetime1">
              <a:rPr lang="pt-PT" smtClean="0"/>
              <a:pPr/>
              <a:t>18-03-2013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54B78-0B5B-4343-B90D-5CF507BE4077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CF346-2774-4CBE-AB87-F291DDF4AF0E}" type="datetime1">
              <a:rPr lang="pt-PT" smtClean="0"/>
              <a:pPr/>
              <a:t>18-03-2013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54B78-0B5B-4343-B90D-5CF507BE4077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037D4-65A5-490F-ADE1-379B9C1950EB}" type="datetime1">
              <a:rPr lang="pt-PT" smtClean="0"/>
              <a:pPr/>
              <a:t>18-03-2013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54B78-0B5B-4343-B90D-5CF507BE4077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F5743-2F23-4C8E-8669-A4BCE23FF4ED}" type="datetime1">
              <a:rPr lang="pt-PT" smtClean="0"/>
              <a:pPr/>
              <a:t>18-03-2013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54B78-0B5B-4343-B90D-5CF507BE4077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BE374-5FC5-44E6-BFEF-18F0789E8DE8}" type="datetime1">
              <a:rPr lang="pt-PT" smtClean="0"/>
              <a:pPr/>
              <a:t>18-03-2013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54B78-0B5B-4343-B90D-5CF507BE4077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2E174-D0DE-4E70-9DBC-11C732C0FD53}" type="datetime1">
              <a:rPr lang="pt-PT" smtClean="0"/>
              <a:pPr/>
              <a:t>18-03-2013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54B78-0B5B-4343-B90D-5CF507BE4077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8224" y="1812927"/>
            <a:ext cx="31324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84078" y="1812927"/>
            <a:ext cx="315047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72B5-5FC4-4C61-9B8B-B2421656A862}" type="datetime1">
              <a:rPr lang="pt-PT" smtClean="0"/>
              <a:pPr/>
              <a:t>18-03-2013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54B78-0B5B-4343-B90D-5CF507BE4077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A0A19-5D08-4E62-92E7-3FED5E441991}" type="datetime1">
              <a:rPr lang="pt-PT" smtClean="0"/>
              <a:pPr/>
              <a:t>18-03-2013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54B78-0B5B-4343-B90D-5CF507BE4077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7E595-C495-4450-B057-26C2F682808B}" type="datetime1">
              <a:rPr lang="pt-PT" smtClean="0"/>
              <a:pPr/>
              <a:t>18-03-2013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54B78-0B5B-4343-B90D-5CF507BE4077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BDCF5-A8B9-446B-B256-B724F12496A8}" type="datetime1">
              <a:rPr lang="pt-PT" smtClean="0"/>
              <a:pPr/>
              <a:t>18-03-2013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54B78-0B5B-4343-B90D-5CF507BE4077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95342-6DC3-4EF4-AC7E-A947526D0191}" type="datetime1">
              <a:rPr lang="pt-PT" smtClean="0"/>
              <a:pPr/>
              <a:t>18-03-2013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54B78-0B5B-4343-B90D-5CF507BE4077}" type="slidenum">
              <a:rPr lang="pt-PT" smtClean="0"/>
              <a:pPr/>
              <a:t>‹#›</a:t>
            </a:fld>
            <a:endParaRPr lang="pt-PT"/>
          </a:p>
        </p:txBody>
      </p:sp>
      <p:sp>
        <p:nvSpPr>
          <p:cNvPr id="32" name="Oval 31"/>
          <p:cNvSpPr/>
          <p:nvPr/>
        </p:nvSpPr>
        <p:spPr>
          <a:xfrm>
            <a:off x="5479247" y="1436861"/>
            <a:ext cx="1086653" cy="1086653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650541" y="1411791"/>
            <a:ext cx="830365" cy="830365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5256184" y="1894454"/>
            <a:ext cx="602364" cy="602364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424145" y="1811313"/>
            <a:ext cx="489588" cy="489588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718762" y="2083426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132091" y="993075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5059596" y="1894454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148801" y="1060593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81199FFD-2CC6-4631-901C-9466AA58B03D}" type="datetime1">
              <a:rPr lang="pt-PT" smtClean="0"/>
              <a:pPr/>
              <a:t>18-03-2013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2"/>
                </a:solidFill>
              </a:defRPr>
            </a:lvl1pPr>
          </a:lstStyle>
          <a:p>
            <a:fld id="{64254B78-0B5B-4343-B90D-5CF507BE4077}" type="slidenum">
              <a:rPr lang="pt-PT" smtClean="0"/>
              <a:pPr/>
              <a:t>‹#›</a:t>
            </a:fld>
            <a:endParaRPr lang="pt-PT"/>
          </a:p>
        </p:txBody>
      </p:sp>
      <p:grpSp>
        <p:nvGrpSpPr>
          <p:cNvPr id="61" name="Group 60"/>
          <p:cNvGrpSpPr/>
          <p:nvPr/>
        </p:nvGrpSpPr>
        <p:grpSpPr>
          <a:xfrm>
            <a:off x="-33595" y="0"/>
            <a:ext cx="9177595" cy="6857999"/>
            <a:chOff x="-33595" y="0"/>
            <a:chExt cx="9177595" cy="6857999"/>
          </a:xfrm>
        </p:grpSpPr>
        <p:grpSp>
          <p:nvGrpSpPr>
            <p:cNvPr id="62" name="Group 182"/>
            <p:cNvGrpSpPr/>
            <p:nvPr/>
          </p:nvGrpSpPr>
          <p:grpSpPr>
            <a:xfrm>
              <a:off x="-33595" y="437091"/>
              <a:ext cx="9074452" cy="6174255"/>
              <a:chOff x="-33595" y="437091"/>
              <a:chExt cx="9074452" cy="6174255"/>
            </a:xfrm>
          </p:grpSpPr>
          <p:sp>
            <p:nvSpPr>
              <p:cNvPr id="92" name="Freeform 12"/>
              <p:cNvSpPr>
                <a:spLocks noChangeAspect="1"/>
              </p:cNvSpPr>
              <p:nvPr/>
            </p:nvSpPr>
            <p:spPr bwMode="auto">
              <a:xfrm rot="8051039">
                <a:off x="-11813" y="3783436"/>
                <a:ext cx="1054883" cy="1098447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Freeform 28"/>
              <p:cNvSpPr>
                <a:spLocks noChangeAspect="1"/>
              </p:cNvSpPr>
              <p:nvPr/>
            </p:nvSpPr>
            <p:spPr bwMode="auto">
              <a:xfrm rot="7569598">
                <a:off x="558950" y="196683"/>
                <a:ext cx="832668" cy="1313484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Freeform 36"/>
              <p:cNvSpPr>
                <a:spLocks noChangeAspect="1"/>
              </p:cNvSpPr>
              <p:nvPr/>
            </p:nvSpPr>
            <p:spPr bwMode="auto">
              <a:xfrm rot="11849821">
                <a:off x="7750232" y="597775"/>
                <a:ext cx="1064273" cy="1063143"/>
              </a:xfrm>
              <a:custGeom>
                <a:avLst/>
                <a:gdLst/>
                <a:ahLst/>
                <a:cxnLst>
                  <a:cxn ang="0">
                    <a:pos x="1280" y="874"/>
                  </a:cxn>
                  <a:cxn ang="0">
                    <a:pos x="1142" y="974"/>
                  </a:cxn>
                  <a:cxn ang="0">
                    <a:pos x="1150" y="944"/>
                  </a:cxn>
                  <a:cxn ang="0">
                    <a:pos x="1196" y="832"/>
                  </a:cxn>
                  <a:cxn ang="0">
                    <a:pos x="1194" y="590"/>
                  </a:cxn>
                  <a:cxn ang="0">
                    <a:pos x="1152" y="368"/>
                  </a:cxn>
                  <a:cxn ang="0">
                    <a:pos x="1020" y="148"/>
                  </a:cxn>
                  <a:cxn ang="0">
                    <a:pos x="958" y="62"/>
                  </a:cxn>
                  <a:cxn ang="0">
                    <a:pos x="942" y="0"/>
                  </a:cxn>
                  <a:cxn ang="0">
                    <a:pos x="930" y="44"/>
                  </a:cxn>
                  <a:cxn ang="0">
                    <a:pos x="884" y="120"/>
                  </a:cxn>
                  <a:cxn ang="0">
                    <a:pos x="738" y="346"/>
                  </a:cxn>
                  <a:cxn ang="0">
                    <a:pos x="702" y="516"/>
                  </a:cxn>
                  <a:cxn ang="0">
                    <a:pos x="680" y="794"/>
                  </a:cxn>
                  <a:cxn ang="0">
                    <a:pos x="724" y="930"/>
                  </a:cxn>
                  <a:cxn ang="0">
                    <a:pos x="744" y="972"/>
                  </a:cxn>
                  <a:cxn ang="0">
                    <a:pos x="636" y="896"/>
                  </a:cxn>
                  <a:cxn ang="0">
                    <a:pos x="504" y="826"/>
                  </a:cxn>
                  <a:cxn ang="0">
                    <a:pos x="118" y="794"/>
                  </a:cxn>
                  <a:cxn ang="0">
                    <a:pos x="72" y="836"/>
                  </a:cxn>
                  <a:cxn ang="0">
                    <a:pos x="232" y="986"/>
                  </a:cxn>
                  <a:cxn ang="0">
                    <a:pos x="424" y="1194"/>
                  </a:cxn>
                  <a:cxn ang="0">
                    <a:pos x="608" y="1266"/>
                  </a:cxn>
                  <a:cxn ang="0">
                    <a:pos x="698" y="1248"/>
                  </a:cxn>
                  <a:cxn ang="0">
                    <a:pos x="708" y="1268"/>
                  </a:cxn>
                  <a:cxn ang="0">
                    <a:pos x="558" y="1382"/>
                  </a:cxn>
                  <a:cxn ang="0">
                    <a:pos x="416" y="1562"/>
                  </a:cxn>
                  <a:cxn ang="0">
                    <a:pos x="460" y="1634"/>
                  </a:cxn>
                  <a:cxn ang="0">
                    <a:pos x="628" y="1588"/>
                  </a:cxn>
                  <a:cxn ang="0">
                    <a:pos x="752" y="1516"/>
                  </a:cxn>
                  <a:cxn ang="0">
                    <a:pos x="784" y="1576"/>
                  </a:cxn>
                  <a:cxn ang="0">
                    <a:pos x="816" y="1560"/>
                  </a:cxn>
                  <a:cxn ang="0">
                    <a:pos x="858" y="1422"/>
                  </a:cxn>
                  <a:cxn ang="0">
                    <a:pos x="904" y="1368"/>
                  </a:cxn>
                  <a:cxn ang="0">
                    <a:pos x="878" y="1664"/>
                  </a:cxn>
                  <a:cxn ang="0">
                    <a:pos x="810" y="1824"/>
                  </a:cxn>
                  <a:cxn ang="0">
                    <a:pos x="780" y="1854"/>
                  </a:cxn>
                  <a:cxn ang="0">
                    <a:pos x="806" y="1876"/>
                  </a:cxn>
                  <a:cxn ang="0">
                    <a:pos x="874" y="1868"/>
                  </a:cxn>
                  <a:cxn ang="0">
                    <a:pos x="904" y="1856"/>
                  </a:cxn>
                  <a:cxn ang="0">
                    <a:pos x="952" y="1680"/>
                  </a:cxn>
                  <a:cxn ang="0">
                    <a:pos x="988" y="1342"/>
                  </a:cxn>
                  <a:cxn ang="0">
                    <a:pos x="1062" y="1548"/>
                  </a:cxn>
                  <a:cxn ang="0">
                    <a:pos x="1084" y="1572"/>
                  </a:cxn>
                  <a:cxn ang="0">
                    <a:pos x="1112" y="1566"/>
                  </a:cxn>
                  <a:cxn ang="0">
                    <a:pos x="1162" y="1530"/>
                  </a:cxn>
                  <a:cxn ang="0">
                    <a:pos x="1344" y="1620"/>
                  </a:cxn>
                  <a:cxn ang="0">
                    <a:pos x="1498" y="1638"/>
                  </a:cxn>
                  <a:cxn ang="0">
                    <a:pos x="1402" y="1462"/>
                  </a:cxn>
                  <a:cxn ang="0">
                    <a:pos x="1230" y="1306"/>
                  </a:cxn>
                  <a:cxn ang="0">
                    <a:pos x="1164" y="1252"/>
                  </a:cxn>
                  <a:cxn ang="0">
                    <a:pos x="1216" y="1260"/>
                  </a:cxn>
                  <a:cxn ang="0">
                    <a:pos x="1358" y="1250"/>
                  </a:cxn>
                  <a:cxn ang="0">
                    <a:pos x="1576" y="1076"/>
                  </a:cxn>
                  <a:cxn ang="0">
                    <a:pos x="1744" y="892"/>
                  </a:cxn>
                  <a:cxn ang="0">
                    <a:pos x="1880" y="802"/>
                  </a:cxn>
                  <a:cxn ang="0">
                    <a:pos x="1528" y="798"/>
                  </a:cxn>
                </a:cxnLst>
                <a:rect l="0" t="0" r="r" b="b"/>
                <a:pathLst>
                  <a:path w="1884" h="1882">
                    <a:moveTo>
                      <a:pt x="1380" y="826"/>
                    </a:moveTo>
                    <a:lnTo>
                      <a:pt x="1380" y="826"/>
                    </a:lnTo>
                    <a:lnTo>
                      <a:pt x="1364" y="830"/>
                    </a:lnTo>
                    <a:lnTo>
                      <a:pt x="1348" y="836"/>
                    </a:lnTo>
                    <a:lnTo>
                      <a:pt x="1314" y="852"/>
                    </a:lnTo>
                    <a:lnTo>
                      <a:pt x="1280" y="874"/>
                    </a:lnTo>
                    <a:lnTo>
                      <a:pt x="1248" y="896"/>
                    </a:lnTo>
                    <a:lnTo>
                      <a:pt x="1190" y="940"/>
                    </a:lnTo>
                    <a:lnTo>
                      <a:pt x="1156" y="968"/>
                    </a:lnTo>
                    <a:lnTo>
                      <a:pt x="1156" y="968"/>
                    </a:lnTo>
                    <a:lnTo>
                      <a:pt x="1148" y="972"/>
                    </a:lnTo>
                    <a:lnTo>
                      <a:pt x="1142" y="974"/>
                    </a:lnTo>
                    <a:lnTo>
                      <a:pt x="1140" y="972"/>
                    </a:lnTo>
                    <a:lnTo>
                      <a:pt x="1138" y="968"/>
                    </a:lnTo>
                    <a:lnTo>
                      <a:pt x="1138" y="960"/>
                    </a:lnTo>
                    <a:lnTo>
                      <a:pt x="1138" y="956"/>
                    </a:lnTo>
                    <a:lnTo>
                      <a:pt x="1138" y="956"/>
                    </a:lnTo>
                    <a:lnTo>
                      <a:pt x="1150" y="944"/>
                    </a:lnTo>
                    <a:lnTo>
                      <a:pt x="1160" y="930"/>
                    </a:lnTo>
                    <a:lnTo>
                      <a:pt x="1168" y="916"/>
                    </a:lnTo>
                    <a:lnTo>
                      <a:pt x="1176" y="900"/>
                    </a:lnTo>
                    <a:lnTo>
                      <a:pt x="1182" y="884"/>
                    </a:lnTo>
                    <a:lnTo>
                      <a:pt x="1188" y="868"/>
                    </a:lnTo>
                    <a:lnTo>
                      <a:pt x="1196" y="832"/>
                    </a:lnTo>
                    <a:lnTo>
                      <a:pt x="1202" y="794"/>
                    </a:lnTo>
                    <a:lnTo>
                      <a:pt x="1204" y="754"/>
                    </a:lnTo>
                    <a:lnTo>
                      <a:pt x="1204" y="712"/>
                    </a:lnTo>
                    <a:lnTo>
                      <a:pt x="1202" y="672"/>
                    </a:lnTo>
                    <a:lnTo>
                      <a:pt x="1198" y="630"/>
                    </a:lnTo>
                    <a:lnTo>
                      <a:pt x="1194" y="590"/>
                    </a:lnTo>
                    <a:lnTo>
                      <a:pt x="1182" y="516"/>
                    </a:lnTo>
                    <a:lnTo>
                      <a:pt x="1170" y="454"/>
                    </a:lnTo>
                    <a:lnTo>
                      <a:pt x="1162" y="408"/>
                    </a:lnTo>
                    <a:lnTo>
                      <a:pt x="1162" y="408"/>
                    </a:lnTo>
                    <a:lnTo>
                      <a:pt x="1160" y="388"/>
                    </a:lnTo>
                    <a:lnTo>
                      <a:pt x="1152" y="368"/>
                    </a:lnTo>
                    <a:lnTo>
                      <a:pt x="1144" y="346"/>
                    </a:lnTo>
                    <a:lnTo>
                      <a:pt x="1134" y="324"/>
                    </a:lnTo>
                    <a:lnTo>
                      <a:pt x="1108" y="276"/>
                    </a:lnTo>
                    <a:lnTo>
                      <a:pt x="1078" y="230"/>
                    </a:lnTo>
                    <a:lnTo>
                      <a:pt x="1048" y="186"/>
                    </a:lnTo>
                    <a:lnTo>
                      <a:pt x="1020" y="148"/>
                    </a:lnTo>
                    <a:lnTo>
                      <a:pt x="998" y="120"/>
                    </a:lnTo>
                    <a:lnTo>
                      <a:pt x="984" y="104"/>
                    </a:lnTo>
                    <a:lnTo>
                      <a:pt x="984" y="104"/>
                    </a:lnTo>
                    <a:lnTo>
                      <a:pt x="974" y="94"/>
                    </a:lnTo>
                    <a:lnTo>
                      <a:pt x="966" y="78"/>
                    </a:lnTo>
                    <a:lnTo>
                      <a:pt x="958" y="62"/>
                    </a:lnTo>
                    <a:lnTo>
                      <a:pt x="952" y="44"/>
                    </a:lnTo>
                    <a:lnTo>
                      <a:pt x="944" y="14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38" y="14"/>
                    </a:lnTo>
                    <a:lnTo>
                      <a:pt x="930" y="44"/>
                    </a:lnTo>
                    <a:lnTo>
                      <a:pt x="924" y="62"/>
                    </a:lnTo>
                    <a:lnTo>
                      <a:pt x="918" y="78"/>
                    </a:lnTo>
                    <a:lnTo>
                      <a:pt x="910" y="94"/>
                    </a:lnTo>
                    <a:lnTo>
                      <a:pt x="900" y="104"/>
                    </a:lnTo>
                    <a:lnTo>
                      <a:pt x="900" y="104"/>
                    </a:lnTo>
                    <a:lnTo>
                      <a:pt x="884" y="120"/>
                    </a:lnTo>
                    <a:lnTo>
                      <a:pt x="862" y="148"/>
                    </a:lnTo>
                    <a:lnTo>
                      <a:pt x="834" y="186"/>
                    </a:lnTo>
                    <a:lnTo>
                      <a:pt x="804" y="230"/>
                    </a:lnTo>
                    <a:lnTo>
                      <a:pt x="776" y="276"/>
                    </a:lnTo>
                    <a:lnTo>
                      <a:pt x="750" y="324"/>
                    </a:lnTo>
                    <a:lnTo>
                      <a:pt x="738" y="346"/>
                    </a:lnTo>
                    <a:lnTo>
                      <a:pt x="730" y="368"/>
                    </a:lnTo>
                    <a:lnTo>
                      <a:pt x="724" y="388"/>
                    </a:lnTo>
                    <a:lnTo>
                      <a:pt x="720" y="408"/>
                    </a:lnTo>
                    <a:lnTo>
                      <a:pt x="720" y="408"/>
                    </a:lnTo>
                    <a:lnTo>
                      <a:pt x="712" y="454"/>
                    </a:lnTo>
                    <a:lnTo>
                      <a:pt x="702" y="516"/>
                    </a:lnTo>
                    <a:lnTo>
                      <a:pt x="690" y="590"/>
                    </a:lnTo>
                    <a:lnTo>
                      <a:pt x="684" y="630"/>
                    </a:lnTo>
                    <a:lnTo>
                      <a:pt x="680" y="672"/>
                    </a:lnTo>
                    <a:lnTo>
                      <a:pt x="678" y="712"/>
                    </a:lnTo>
                    <a:lnTo>
                      <a:pt x="678" y="754"/>
                    </a:lnTo>
                    <a:lnTo>
                      <a:pt x="680" y="794"/>
                    </a:lnTo>
                    <a:lnTo>
                      <a:pt x="686" y="832"/>
                    </a:lnTo>
                    <a:lnTo>
                      <a:pt x="694" y="868"/>
                    </a:lnTo>
                    <a:lnTo>
                      <a:pt x="700" y="884"/>
                    </a:lnTo>
                    <a:lnTo>
                      <a:pt x="708" y="900"/>
                    </a:lnTo>
                    <a:lnTo>
                      <a:pt x="714" y="916"/>
                    </a:lnTo>
                    <a:lnTo>
                      <a:pt x="724" y="930"/>
                    </a:lnTo>
                    <a:lnTo>
                      <a:pt x="734" y="944"/>
                    </a:lnTo>
                    <a:lnTo>
                      <a:pt x="744" y="956"/>
                    </a:lnTo>
                    <a:lnTo>
                      <a:pt x="744" y="956"/>
                    </a:lnTo>
                    <a:lnTo>
                      <a:pt x="746" y="960"/>
                    </a:lnTo>
                    <a:lnTo>
                      <a:pt x="746" y="968"/>
                    </a:lnTo>
                    <a:lnTo>
                      <a:pt x="744" y="972"/>
                    </a:lnTo>
                    <a:lnTo>
                      <a:pt x="740" y="974"/>
                    </a:lnTo>
                    <a:lnTo>
                      <a:pt x="736" y="972"/>
                    </a:lnTo>
                    <a:lnTo>
                      <a:pt x="728" y="968"/>
                    </a:lnTo>
                    <a:lnTo>
                      <a:pt x="728" y="968"/>
                    </a:lnTo>
                    <a:lnTo>
                      <a:pt x="694" y="940"/>
                    </a:lnTo>
                    <a:lnTo>
                      <a:pt x="636" y="896"/>
                    </a:lnTo>
                    <a:lnTo>
                      <a:pt x="602" y="874"/>
                    </a:lnTo>
                    <a:lnTo>
                      <a:pt x="568" y="852"/>
                    </a:lnTo>
                    <a:lnTo>
                      <a:pt x="534" y="836"/>
                    </a:lnTo>
                    <a:lnTo>
                      <a:pt x="518" y="830"/>
                    </a:lnTo>
                    <a:lnTo>
                      <a:pt x="504" y="826"/>
                    </a:lnTo>
                    <a:lnTo>
                      <a:pt x="504" y="826"/>
                    </a:lnTo>
                    <a:lnTo>
                      <a:pt x="442" y="812"/>
                    </a:lnTo>
                    <a:lnTo>
                      <a:pt x="402" y="804"/>
                    </a:lnTo>
                    <a:lnTo>
                      <a:pt x="354" y="798"/>
                    </a:lnTo>
                    <a:lnTo>
                      <a:pt x="292" y="794"/>
                    </a:lnTo>
                    <a:lnTo>
                      <a:pt x="216" y="792"/>
                    </a:lnTo>
                    <a:lnTo>
                      <a:pt x="118" y="794"/>
                    </a:lnTo>
                    <a:lnTo>
                      <a:pt x="0" y="800"/>
                    </a:lnTo>
                    <a:lnTo>
                      <a:pt x="0" y="800"/>
                    </a:lnTo>
                    <a:lnTo>
                      <a:pt x="4" y="802"/>
                    </a:lnTo>
                    <a:lnTo>
                      <a:pt x="18" y="806"/>
                    </a:lnTo>
                    <a:lnTo>
                      <a:pt x="40" y="816"/>
                    </a:lnTo>
                    <a:lnTo>
                      <a:pt x="72" y="836"/>
                    </a:lnTo>
                    <a:lnTo>
                      <a:pt x="92" y="850"/>
                    </a:lnTo>
                    <a:lnTo>
                      <a:pt x="114" y="870"/>
                    </a:lnTo>
                    <a:lnTo>
                      <a:pt x="140" y="892"/>
                    </a:lnTo>
                    <a:lnTo>
                      <a:pt x="168" y="918"/>
                    </a:lnTo>
                    <a:lnTo>
                      <a:pt x="198" y="950"/>
                    </a:lnTo>
                    <a:lnTo>
                      <a:pt x="232" y="986"/>
                    </a:lnTo>
                    <a:lnTo>
                      <a:pt x="268" y="1028"/>
                    </a:lnTo>
                    <a:lnTo>
                      <a:pt x="306" y="1076"/>
                    </a:lnTo>
                    <a:lnTo>
                      <a:pt x="306" y="1076"/>
                    </a:lnTo>
                    <a:lnTo>
                      <a:pt x="348" y="1124"/>
                    </a:lnTo>
                    <a:lnTo>
                      <a:pt x="386" y="1162"/>
                    </a:lnTo>
                    <a:lnTo>
                      <a:pt x="424" y="1194"/>
                    </a:lnTo>
                    <a:lnTo>
                      <a:pt x="460" y="1218"/>
                    </a:lnTo>
                    <a:lnTo>
                      <a:pt x="494" y="1238"/>
                    </a:lnTo>
                    <a:lnTo>
                      <a:pt x="526" y="1250"/>
                    </a:lnTo>
                    <a:lnTo>
                      <a:pt x="556" y="1260"/>
                    </a:lnTo>
                    <a:lnTo>
                      <a:pt x="584" y="1264"/>
                    </a:lnTo>
                    <a:lnTo>
                      <a:pt x="608" y="1266"/>
                    </a:lnTo>
                    <a:lnTo>
                      <a:pt x="632" y="1266"/>
                    </a:lnTo>
                    <a:lnTo>
                      <a:pt x="650" y="1264"/>
                    </a:lnTo>
                    <a:lnTo>
                      <a:pt x="668" y="1260"/>
                    </a:lnTo>
                    <a:lnTo>
                      <a:pt x="690" y="1252"/>
                    </a:lnTo>
                    <a:lnTo>
                      <a:pt x="698" y="1248"/>
                    </a:lnTo>
                    <a:lnTo>
                      <a:pt x="698" y="1248"/>
                    </a:lnTo>
                    <a:lnTo>
                      <a:pt x="704" y="1248"/>
                    </a:lnTo>
                    <a:lnTo>
                      <a:pt x="716" y="1250"/>
                    </a:lnTo>
                    <a:lnTo>
                      <a:pt x="720" y="1252"/>
                    </a:lnTo>
                    <a:lnTo>
                      <a:pt x="720" y="1256"/>
                    </a:lnTo>
                    <a:lnTo>
                      <a:pt x="718" y="1260"/>
                    </a:lnTo>
                    <a:lnTo>
                      <a:pt x="708" y="1268"/>
                    </a:lnTo>
                    <a:lnTo>
                      <a:pt x="708" y="1268"/>
                    </a:lnTo>
                    <a:lnTo>
                      <a:pt x="686" y="1282"/>
                    </a:lnTo>
                    <a:lnTo>
                      <a:pt x="652" y="1306"/>
                    </a:lnTo>
                    <a:lnTo>
                      <a:pt x="608" y="1338"/>
                    </a:lnTo>
                    <a:lnTo>
                      <a:pt x="584" y="1360"/>
                    </a:lnTo>
                    <a:lnTo>
                      <a:pt x="558" y="1382"/>
                    </a:lnTo>
                    <a:lnTo>
                      <a:pt x="532" y="1406"/>
                    </a:lnTo>
                    <a:lnTo>
                      <a:pt x="506" y="1434"/>
                    </a:lnTo>
                    <a:lnTo>
                      <a:pt x="482" y="1462"/>
                    </a:lnTo>
                    <a:lnTo>
                      <a:pt x="458" y="1494"/>
                    </a:lnTo>
                    <a:lnTo>
                      <a:pt x="436" y="1526"/>
                    </a:lnTo>
                    <a:lnTo>
                      <a:pt x="416" y="1562"/>
                    </a:lnTo>
                    <a:lnTo>
                      <a:pt x="400" y="1598"/>
                    </a:lnTo>
                    <a:lnTo>
                      <a:pt x="386" y="1638"/>
                    </a:lnTo>
                    <a:lnTo>
                      <a:pt x="386" y="1638"/>
                    </a:lnTo>
                    <a:lnTo>
                      <a:pt x="396" y="1638"/>
                    </a:lnTo>
                    <a:lnTo>
                      <a:pt x="422" y="1638"/>
                    </a:lnTo>
                    <a:lnTo>
                      <a:pt x="460" y="1634"/>
                    </a:lnTo>
                    <a:lnTo>
                      <a:pt x="484" y="1632"/>
                    </a:lnTo>
                    <a:lnTo>
                      <a:pt x="510" y="1626"/>
                    </a:lnTo>
                    <a:lnTo>
                      <a:pt x="538" y="1620"/>
                    </a:lnTo>
                    <a:lnTo>
                      <a:pt x="568" y="1612"/>
                    </a:lnTo>
                    <a:lnTo>
                      <a:pt x="598" y="1602"/>
                    </a:lnTo>
                    <a:lnTo>
                      <a:pt x="628" y="1588"/>
                    </a:lnTo>
                    <a:lnTo>
                      <a:pt x="660" y="1572"/>
                    </a:lnTo>
                    <a:lnTo>
                      <a:pt x="690" y="1552"/>
                    </a:lnTo>
                    <a:lnTo>
                      <a:pt x="720" y="1530"/>
                    </a:lnTo>
                    <a:lnTo>
                      <a:pt x="750" y="1504"/>
                    </a:lnTo>
                    <a:lnTo>
                      <a:pt x="750" y="1504"/>
                    </a:lnTo>
                    <a:lnTo>
                      <a:pt x="752" y="1516"/>
                    </a:lnTo>
                    <a:lnTo>
                      <a:pt x="758" y="1542"/>
                    </a:lnTo>
                    <a:lnTo>
                      <a:pt x="764" y="1556"/>
                    </a:lnTo>
                    <a:lnTo>
                      <a:pt x="770" y="1566"/>
                    </a:lnTo>
                    <a:lnTo>
                      <a:pt x="774" y="1570"/>
                    </a:lnTo>
                    <a:lnTo>
                      <a:pt x="778" y="1574"/>
                    </a:lnTo>
                    <a:lnTo>
                      <a:pt x="784" y="1576"/>
                    </a:lnTo>
                    <a:lnTo>
                      <a:pt x="790" y="1576"/>
                    </a:lnTo>
                    <a:lnTo>
                      <a:pt x="790" y="1576"/>
                    </a:lnTo>
                    <a:lnTo>
                      <a:pt x="798" y="1572"/>
                    </a:lnTo>
                    <a:lnTo>
                      <a:pt x="806" y="1570"/>
                    </a:lnTo>
                    <a:lnTo>
                      <a:pt x="812" y="1564"/>
                    </a:lnTo>
                    <a:lnTo>
                      <a:pt x="816" y="1560"/>
                    </a:lnTo>
                    <a:lnTo>
                      <a:pt x="820" y="1552"/>
                    </a:lnTo>
                    <a:lnTo>
                      <a:pt x="820" y="1548"/>
                    </a:lnTo>
                    <a:lnTo>
                      <a:pt x="820" y="1548"/>
                    </a:lnTo>
                    <a:lnTo>
                      <a:pt x="828" y="1522"/>
                    </a:lnTo>
                    <a:lnTo>
                      <a:pt x="846" y="1458"/>
                    </a:lnTo>
                    <a:lnTo>
                      <a:pt x="858" y="1422"/>
                    </a:lnTo>
                    <a:lnTo>
                      <a:pt x="872" y="1386"/>
                    </a:lnTo>
                    <a:lnTo>
                      <a:pt x="888" y="1354"/>
                    </a:lnTo>
                    <a:lnTo>
                      <a:pt x="896" y="1340"/>
                    </a:lnTo>
                    <a:lnTo>
                      <a:pt x="904" y="1330"/>
                    </a:lnTo>
                    <a:lnTo>
                      <a:pt x="904" y="1330"/>
                    </a:lnTo>
                    <a:lnTo>
                      <a:pt x="904" y="1368"/>
                    </a:lnTo>
                    <a:lnTo>
                      <a:pt x="904" y="1428"/>
                    </a:lnTo>
                    <a:lnTo>
                      <a:pt x="900" y="1500"/>
                    </a:lnTo>
                    <a:lnTo>
                      <a:pt x="896" y="1540"/>
                    </a:lnTo>
                    <a:lnTo>
                      <a:pt x="892" y="1582"/>
                    </a:lnTo>
                    <a:lnTo>
                      <a:pt x="886" y="1622"/>
                    </a:lnTo>
                    <a:lnTo>
                      <a:pt x="878" y="1664"/>
                    </a:lnTo>
                    <a:lnTo>
                      <a:pt x="870" y="1702"/>
                    </a:lnTo>
                    <a:lnTo>
                      <a:pt x="858" y="1738"/>
                    </a:lnTo>
                    <a:lnTo>
                      <a:pt x="844" y="1772"/>
                    </a:lnTo>
                    <a:lnTo>
                      <a:pt x="828" y="1800"/>
                    </a:lnTo>
                    <a:lnTo>
                      <a:pt x="820" y="1814"/>
                    </a:lnTo>
                    <a:lnTo>
                      <a:pt x="810" y="1824"/>
                    </a:lnTo>
                    <a:lnTo>
                      <a:pt x="800" y="1834"/>
                    </a:lnTo>
                    <a:lnTo>
                      <a:pt x="788" y="1842"/>
                    </a:lnTo>
                    <a:lnTo>
                      <a:pt x="788" y="1842"/>
                    </a:lnTo>
                    <a:lnTo>
                      <a:pt x="784" y="1846"/>
                    </a:lnTo>
                    <a:lnTo>
                      <a:pt x="780" y="1850"/>
                    </a:lnTo>
                    <a:lnTo>
                      <a:pt x="780" y="1854"/>
                    </a:lnTo>
                    <a:lnTo>
                      <a:pt x="780" y="1858"/>
                    </a:lnTo>
                    <a:lnTo>
                      <a:pt x="784" y="1862"/>
                    </a:lnTo>
                    <a:lnTo>
                      <a:pt x="788" y="1866"/>
                    </a:lnTo>
                    <a:lnTo>
                      <a:pt x="788" y="1866"/>
                    </a:lnTo>
                    <a:lnTo>
                      <a:pt x="796" y="1872"/>
                    </a:lnTo>
                    <a:lnTo>
                      <a:pt x="806" y="1876"/>
                    </a:lnTo>
                    <a:lnTo>
                      <a:pt x="816" y="1880"/>
                    </a:lnTo>
                    <a:lnTo>
                      <a:pt x="828" y="1882"/>
                    </a:lnTo>
                    <a:lnTo>
                      <a:pt x="842" y="1882"/>
                    </a:lnTo>
                    <a:lnTo>
                      <a:pt x="858" y="1878"/>
                    </a:lnTo>
                    <a:lnTo>
                      <a:pt x="874" y="1868"/>
                    </a:lnTo>
                    <a:lnTo>
                      <a:pt x="874" y="1868"/>
                    </a:lnTo>
                    <a:lnTo>
                      <a:pt x="878" y="1866"/>
                    </a:lnTo>
                    <a:lnTo>
                      <a:pt x="884" y="1864"/>
                    </a:lnTo>
                    <a:lnTo>
                      <a:pt x="892" y="1864"/>
                    </a:lnTo>
                    <a:lnTo>
                      <a:pt x="896" y="1862"/>
                    </a:lnTo>
                    <a:lnTo>
                      <a:pt x="900" y="1860"/>
                    </a:lnTo>
                    <a:lnTo>
                      <a:pt x="904" y="1856"/>
                    </a:lnTo>
                    <a:lnTo>
                      <a:pt x="908" y="1850"/>
                    </a:lnTo>
                    <a:lnTo>
                      <a:pt x="908" y="1850"/>
                    </a:lnTo>
                    <a:lnTo>
                      <a:pt x="920" y="1822"/>
                    </a:lnTo>
                    <a:lnTo>
                      <a:pt x="932" y="1784"/>
                    </a:lnTo>
                    <a:lnTo>
                      <a:pt x="942" y="1738"/>
                    </a:lnTo>
                    <a:lnTo>
                      <a:pt x="952" y="1680"/>
                    </a:lnTo>
                    <a:lnTo>
                      <a:pt x="960" y="1610"/>
                    </a:lnTo>
                    <a:lnTo>
                      <a:pt x="968" y="1530"/>
                    </a:lnTo>
                    <a:lnTo>
                      <a:pt x="974" y="1436"/>
                    </a:lnTo>
                    <a:lnTo>
                      <a:pt x="980" y="1330"/>
                    </a:lnTo>
                    <a:lnTo>
                      <a:pt x="980" y="1330"/>
                    </a:lnTo>
                    <a:lnTo>
                      <a:pt x="988" y="1342"/>
                    </a:lnTo>
                    <a:lnTo>
                      <a:pt x="996" y="1356"/>
                    </a:lnTo>
                    <a:lnTo>
                      <a:pt x="1012" y="1388"/>
                    </a:lnTo>
                    <a:lnTo>
                      <a:pt x="1026" y="1424"/>
                    </a:lnTo>
                    <a:lnTo>
                      <a:pt x="1038" y="1460"/>
                    </a:lnTo>
                    <a:lnTo>
                      <a:pt x="1056" y="1522"/>
                    </a:lnTo>
                    <a:lnTo>
                      <a:pt x="1062" y="1548"/>
                    </a:lnTo>
                    <a:lnTo>
                      <a:pt x="1062" y="1548"/>
                    </a:lnTo>
                    <a:lnTo>
                      <a:pt x="1062" y="1552"/>
                    </a:lnTo>
                    <a:lnTo>
                      <a:pt x="1066" y="1560"/>
                    </a:lnTo>
                    <a:lnTo>
                      <a:pt x="1070" y="1564"/>
                    </a:lnTo>
                    <a:lnTo>
                      <a:pt x="1076" y="1570"/>
                    </a:lnTo>
                    <a:lnTo>
                      <a:pt x="1084" y="1572"/>
                    </a:lnTo>
                    <a:lnTo>
                      <a:pt x="1094" y="1576"/>
                    </a:lnTo>
                    <a:lnTo>
                      <a:pt x="1094" y="1576"/>
                    </a:lnTo>
                    <a:lnTo>
                      <a:pt x="1100" y="1576"/>
                    </a:lnTo>
                    <a:lnTo>
                      <a:pt x="1104" y="1574"/>
                    </a:lnTo>
                    <a:lnTo>
                      <a:pt x="1108" y="1570"/>
                    </a:lnTo>
                    <a:lnTo>
                      <a:pt x="1112" y="1566"/>
                    </a:lnTo>
                    <a:lnTo>
                      <a:pt x="1120" y="1556"/>
                    </a:lnTo>
                    <a:lnTo>
                      <a:pt x="1124" y="1542"/>
                    </a:lnTo>
                    <a:lnTo>
                      <a:pt x="1132" y="1516"/>
                    </a:lnTo>
                    <a:lnTo>
                      <a:pt x="1134" y="1504"/>
                    </a:lnTo>
                    <a:lnTo>
                      <a:pt x="1134" y="1504"/>
                    </a:lnTo>
                    <a:lnTo>
                      <a:pt x="1162" y="1530"/>
                    </a:lnTo>
                    <a:lnTo>
                      <a:pt x="1192" y="1552"/>
                    </a:lnTo>
                    <a:lnTo>
                      <a:pt x="1224" y="1572"/>
                    </a:lnTo>
                    <a:lnTo>
                      <a:pt x="1254" y="1588"/>
                    </a:lnTo>
                    <a:lnTo>
                      <a:pt x="1286" y="1602"/>
                    </a:lnTo>
                    <a:lnTo>
                      <a:pt x="1316" y="1612"/>
                    </a:lnTo>
                    <a:lnTo>
                      <a:pt x="1344" y="1620"/>
                    </a:lnTo>
                    <a:lnTo>
                      <a:pt x="1372" y="1626"/>
                    </a:lnTo>
                    <a:lnTo>
                      <a:pt x="1398" y="1632"/>
                    </a:lnTo>
                    <a:lnTo>
                      <a:pt x="1422" y="1634"/>
                    </a:lnTo>
                    <a:lnTo>
                      <a:pt x="1462" y="1638"/>
                    </a:lnTo>
                    <a:lnTo>
                      <a:pt x="1488" y="1638"/>
                    </a:lnTo>
                    <a:lnTo>
                      <a:pt x="1498" y="1638"/>
                    </a:lnTo>
                    <a:lnTo>
                      <a:pt x="1498" y="1638"/>
                    </a:lnTo>
                    <a:lnTo>
                      <a:pt x="1484" y="1598"/>
                    </a:lnTo>
                    <a:lnTo>
                      <a:pt x="1466" y="1562"/>
                    </a:lnTo>
                    <a:lnTo>
                      <a:pt x="1446" y="1526"/>
                    </a:lnTo>
                    <a:lnTo>
                      <a:pt x="1424" y="1494"/>
                    </a:lnTo>
                    <a:lnTo>
                      <a:pt x="1402" y="1462"/>
                    </a:lnTo>
                    <a:lnTo>
                      <a:pt x="1376" y="1434"/>
                    </a:lnTo>
                    <a:lnTo>
                      <a:pt x="1350" y="1406"/>
                    </a:lnTo>
                    <a:lnTo>
                      <a:pt x="1326" y="1382"/>
                    </a:lnTo>
                    <a:lnTo>
                      <a:pt x="1300" y="1360"/>
                    </a:lnTo>
                    <a:lnTo>
                      <a:pt x="1276" y="1338"/>
                    </a:lnTo>
                    <a:lnTo>
                      <a:pt x="1230" y="1306"/>
                    </a:lnTo>
                    <a:lnTo>
                      <a:pt x="1196" y="1282"/>
                    </a:lnTo>
                    <a:lnTo>
                      <a:pt x="1176" y="1268"/>
                    </a:lnTo>
                    <a:lnTo>
                      <a:pt x="1176" y="1268"/>
                    </a:lnTo>
                    <a:lnTo>
                      <a:pt x="1166" y="1260"/>
                    </a:lnTo>
                    <a:lnTo>
                      <a:pt x="1162" y="1256"/>
                    </a:lnTo>
                    <a:lnTo>
                      <a:pt x="1164" y="1252"/>
                    </a:lnTo>
                    <a:lnTo>
                      <a:pt x="1168" y="1250"/>
                    </a:lnTo>
                    <a:lnTo>
                      <a:pt x="1178" y="1248"/>
                    </a:lnTo>
                    <a:lnTo>
                      <a:pt x="1184" y="1248"/>
                    </a:lnTo>
                    <a:lnTo>
                      <a:pt x="1184" y="1248"/>
                    </a:lnTo>
                    <a:lnTo>
                      <a:pt x="1192" y="1252"/>
                    </a:lnTo>
                    <a:lnTo>
                      <a:pt x="1216" y="1260"/>
                    </a:lnTo>
                    <a:lnTo>
                      <a:pt x="1232" y="1264"/>
                    </a:lnTo>
                    <a:lnTo>
                      <a:pt x="1252" y="1266"/>
                    </a:lnTo>
                    <a:lnTo>
                      <a:pt x="1274" y="1266"/>
                    </a:lnTo>
                    <a:lnTo>
                      <a:pt x="1300" y="1264"/>
                    </a:lnTo>
                    <a:lnTo>
                      <a:pt x="1328" y="1260"/>
                    </a:lnTo>
                    <a:lnTo>
                      <a:pt x="1358" y="1250"/>
                    </a:lnTo>
                    <a:lnTo>
                      <a:pt x="1390" y="1238"/>
                    </a:lnTo>
                    <a:lnTo>
                      <a:pt x="1424" y="1218"/>
                    </a:lnTo>
                    <a:lnTo>
                      <a:pt x="1460" y="1194"/>
                    </a:lnTo>
                    <a:lnTo>
                      <a:pt x="1498" y="1162"/>
                    </a:lnTo>
                    <a:lnTo>
                      <a:pt x="1536" y="1124"/>
                    </a:lnTo>
                    <a:lnTo>
                      <a:pt x="1576" y="1076"/>
                    </a:lnTo>
                    <a:lnTo>
                      <a:pt x="1576" y="1076"/>
                    </a:lnTo>
                    <a:lnTo>
                      <a:pt x="1616" y="1028"/>
                    </a:lnTo>
                    <a:lnTo>
                      <a:pt x="1652" y="986"/>
                    </a:lnTo>
                    <a:lnTo>
                      <a:pt x="1684" y="950"/>
                    </a:lnTo>
                    <a:lnTo>
                      <a:pt x="1716" y="918"/>
                    </a:lnTo>
                    <a:lnTo>
                      <a:pt x="1744" y="892"/>
                    </a:lnTo>
                    <a:lnTo>
                      <a:pt x="1768" y="870"/>
                    </a:lnTo>
                    <a:lnTo>
                      <a:pt x="1790" y="850"/>
                    </a:lnTo>
                    <a:lnTo>
                      <a:pt x="1810" y="836"/>
                    </a:lnTo>
                    <a:lnTo>
                      <a:pt x="1844" y="816"/>
                    </a:lnTo>
                    <a:lnTo>
                      <a:pt x="1866" y="806"/>
                    </a:lnTo>
                    <a:lnTo>
                      <a:pt x="1880" y="802"/>
                    </a:lnTo>
                    <a:lnTo>
                      <a:pt x="1884" y="800"/>
                    </a:lnTo>
                    <a:lnTo>
                      <a:pt x="1884" y="800"/>
                    </a:lnTo>
                    <a:lnTo>
                      <a:pt x="1764" y="794"/>
                    </a:lnTo>
                    <a:lnTo>
                      <a:pt x="1668" y="792"/>
                    </a:lnTo>
                    <a:lnTo>
                      <a:pt x="1590" y="794"/>
                    </a:lnTo>
                    <a:lnTo>
                      <a:pt x="1528" y="798"/>
                    </a:lnTo>
                    <a:lnTo>
                      <a:pt x="1480" y="804"/>
                    </a:lnTo>
                    <a:lnTo>
                      <a:pt x="1442" y="812"/>
                    </a:lnTo>
                    <a:lnTo>
                      <a:pt x="1380" y="826"/>
                    </a:lnTo>
                    <a:lnTo>
                      <a:pt x="1380" y="826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" name="Freeform 32"/>
              <p:cNvSpPr>
                <a:spLocks noChangeAspect="1"/>
              </p:cNvSpPr>
              <p:nvPr/>
            </p:nvSpPr>
            <p:spPr bwMode="auto">
              <a:xfrm rot="6220444">
                <a:off x="7291403" y="1558152"/>
                <a:ext cx="570505" cy="1349733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" name="Freeform 16"/>
              <p:cNvSpPr>
                <a:spLocks noChangeAspect="1"/>
              </p:cNvSpPr>
              <p:nvPr/>
            </p:nvSpPr>
            <p:spPr bwMode="auto">
              <a:xfrm rot="6533397">
                <a:off x="7959862" y="4914145"/>
                <a:ext cx="854656" cy="1307334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" name="Freeform 20"/>
              <p:cNvSpPr>
                <a:spLocks noChangeAspect="1"/>
              </p:cNvSpPr>
              <p:nvPr/>
            </p:nvSpPr>
            <p:spPr bwMode="auto">
              <a:xfrm rot="7604267">
                <a:off x="7426592" y="5451070"/>
                <a:ext cx="795973" cy="1524580"/>
              </a:xfrm>
              <a:custGeom>
                <a:avLst/>
                <a:gdLst/>
                <a:ahLst/>
                <a:cxnLst>
                  <a:cxn ang="0">
                    <a:pos x="846" y="504"/>
                  </a:cxn>
                  <a:cxn ang="0">
                    <a:pos x="764" y="522"/>
                  </a:cxn>
                  <a:cxn ang="0">
                    <a:pos x="702" y="500"/>
                  </a:cxn>
                  <a:cxn ang="0">
                    <a:pos x="660" y="452"/>
                  </a:cxn>
                  <a:cxn ang="0">
                    <a:pos x="620" y="326"/>
                  </a:cxn>
                  <a:cxn ang="0">
                    <a:pos x="612" y="232"/>
                  </a:cxn>
                  <a:cxn ang="0">
                    <a:pos x="556" y="198"/>
                  </a:cxn>
                  <a:cxn ang="0">
                    <a:pos x="474" y="96"/>
                  </a:cxn>
                  <a:cxn ang="0">
                    <a:pos x="422" y="0"/>
                  </a:cxn>
                  <a:cxn ang="0">
                    <a:pos x="368" y="114"/>
                  </a:cxn>
                  <a:cxn ang="0">
                    <a:pos x="300" y="214"/>
                  </a:cxn>
                  <a:cxn ang="0">
                    <a:pos x="256" y="244"/>
                  </a:cxn>
                  <a:cxn ang="0">
                    <a:pos x="256" y="370"/>
                  </a:cxn>
                  <a:cxn ang="0">
                    <a:pos x="226" y="484"/>
                  </a:cxn>
                  <a:cxn ang="0">
                    <a:pos x="184" y="530"/>
                  </a:cxn>
                  <a:cxn ang="0">
                    <a:pos x="120" y="550"/>
                  </a:cxn>
                  <a:cxn ang="0">
                    <a:pos x="28" y="530"/>
                  </a:cxn>
                  <a:cxn ang="0">
                    <a:pos x="60" y="602"/>
                  </a:cxn>
                  <a:cxn ang="0">
                    <a:pos x="166" y="772"/>
                  </a:cxn>
                  <a:cxn ang="0">
                    <a:pos x="204" y="874"/>
                  </a:cxn>
                  <a:cxn ang="0">
                    <a:pos x="194" y="930"/>
                  </a:cxn>
                  <a:cxn ang="0">
                    <a:pos x="136" y="948"/>
                  </a:cxn>
                  <a:cxn ang="0">
                    <a:pos x="50" y="928"/>
                  </a:cxn>
                  <a:cxn ang="0">
                    <a:pos x="48" y="964"/>
                  </a:cxn>
                  <a:cxn ang="0">
                    <a:pos x="74" y="1006"/>
                  </a:cxn>
                  <a:cxn ang="0">
                    <a:pos x="144" y="1062"/>
                  </a:cxn>
                  <a:cxn ang="0">
                    <a:pos x="290" y="1168"/>
                  </a:cxn>
                  <a:cxn ang="0">
                    <a:pos x="418" y="1298"/>
                  </a:cxn>
                  <a:cxn ang="0">
                    <a:pos x="474" y="1394"/>
                  </a:cxn>
                  <a:cxn ang="0">
                    <a:pos x="468" y="1514"/>
                  </a:cxn>
                  <a:cxn ang="0">
                    <a:pos x="438" y="1640"/>
                  </a:cxn>
                  <a:cxn ang="0">
                    <a:pos x="398" y="1694"/>
                  </a:cxn>
                  <a:cxn ang="0">
                    <a:pos x="394" y="1704"/>
                  </a:cxn>
                  <a:cxn ang="0">
                    <a:pos x="416" y="1718"/>
                  </a:cxn>
                  <a:cxn ang="0">
                    <a:pos x="456" y="1712"/>
                  </a:cxn>
                  <a:cxn ang="0">
                    <a:pos x="472" y="1706"/>
                  </a:cxn>
                  <a:cxn ang="0">
                    <a:pos x="492" y="1662"/>
                  </a:cxn>
                  <a:cxn ang="0">
                    <a:pos x="512" y="1528"/>
                  </a:cxn>
                  <a:cxn ang="0">
                    <a:pos x="536" y="1370"/>
                  </a:cxn>
                  <a:cxn ang="0">
                    <a:pos x="594" y="1262"/>
                  </a:cxn>
                  <a:cxn ang="0">
                    <a:pos x="724" y="1116"/>
                  </a:cxn>
                  <a:cxn ang="0">
                    <a:pos x="838" y="1014"/>
                  </a:cxn>
                  <a:cxn ang="0">
                    <a:pos x="884" y="942"/>
                  </a:cxn>
                  <a:cxn ang="0">
                    <a:pos x="890" y="884"/>
                  </a:cxn>
                  <a:cxn ang="0">
                    <a:pos x="874" y="836"/>
                  </a:cxn>
                  <a:cxn ang="0">
                    <a:pos x="792" y="866"/>
                  </a:cxn>
                  <a:cxn ang="0">
                    <a:pos x="732" y="860"/>
                  </a:cxn>
                  <a:cxn ang="0">
                    <a:pos x="720" y="814"/>
                  </a:cxn>
                  <a:cxn ang="0">
                    <a:pos x="752" y="720"/>
                  </a:cxn>
                  <a:cxn ang="0">
                    <a:pos x="844" y="556"/>
                  </a:cxn>
                </a:cxnLst>
                <a:rect l="0" t="0" r="r" b="b"/>
                <a:pathLst>
                  <a:path w="898" h="1720">
                    <a:moveTo>
                      <a:pt x="898" y="476"/>
                    </a:moveTo>
                    <a:lnTo>
                      <a:pt x="898" y="476"/>
                    </a:lnTo>
                    <a:lnTo>
                      <a:pt x="872" y="492"/>
                    </a:lnTo>
                    <a:lnTo>
                      <a:pt x="846" y="504"/>
                    </a:lnTo>
                    <a:lnTo>
                      <a:pt x="824" y="512"/>
                    </a:lnTo>
                    <a:lnTo>
                      <a:pt x="802" y="518"/>
                    </a:lnTo>
                    <a:lnTo>
                      <a:pt x="782" y="520"/>
                    </a:lnTo>
                    <a:lnTo>
                      <a:pt x="764" y="522"/>
                    </a:lnTo>
                    <a:lnTo>
                      <a:pt x="746" y="520"/>
                    </a:lnTo>
                    <a:lnTo>
                      <a:pt x="730" y="514"/>
                    </a:lnTo>
                    <a:lnTo>
                      <a:pt x="716" y="508"/>
                    </a:lnTo>
                    <a:lnTo>
                      <a:pt x="702" y="500"/>
                    </a:lnTo>
                    <a:lnTo>
                      <a:pt x="690" y="490"/>
                    </a:lnTo>
                    <a:lnTo>
                      <a:pt x="680" y="480"/>
                    </a:lnTo>
                    <a:lnTo>
                      <a:pt x="670" y="466"/>
                    </a:lnTo>
                    <a:lnTo>
                      <a:pt x="660" y="452"/>
                    </a:lnTo>
                    <a:lnTo>
                      <a:pt x="646" y="422"/>
                    </a:lnTo>
                    <a:lnTo>
                      <a:pt x="634" y="390"/>
                    </a:lnTo>
                    <a:lnTo>
                      <a:pt x="626" y="358"/>
                    </a:lnTo>
                    <a:lnTo>
                      <a:pt x="620" y="326"/>
                    </a:lnTo>
                    <a:lnTo>
                      <a:pt x="616" y="296"/>
                    </a:lnTo>
                    <a:lnTo>
                      <a:pt x="612" y="250"/>
                    </a:lnTo>
                    <a:lnTo>
                      <a:pt x="612" y="232"/>
                    </a:lnTo>
                    <a:lnTo>
                      <a:pt x="612" y="232"/>
                    </a:lnTo>
                    <a:lnTo>
                      <a:pt x="598" y="228"/>
                    </a:lnTo>
                    <a:lnTo>
                      <a:pt x="584" y="222"/>
                    </a:lnTo>
                    <a:lnTo>
                      <a:pt x="570" y="210"/>
                    </a:lnTo>
                    <a:lnTo>
                      <a:pt x="556" y="198"/>
                    </a:lnTo>
                    <a:lnTo>
                      <a:pt x="540" y="184"/>
                    </a:lnTo>
                    <a:lnTo>
                      <a:pt x="526" y="168"/>
                    </a:lnTo>
                    <a:lnTo>
                      <a:pt x="498" y="132"/>
                    </a:lnTo>
                    <a:lnTo>
                      <a:pt x="474" y="96"/>
                    </a:lnTo>
                    <a:lnTo>
                      <a:pt x="452" y="62"/>
                    </a:lnTo>
                    <a:lnTo>
                      <a:pt x="424" y="14"/>
                    </a:lnTo>
                    <a:lnTo>
                      <a:pt x="424" y="14"/>
                    </a:lnTo>
                    <a:lnTo>
                      <a:pt x="422" y="0"/>
                    </a:lnTo>
                    <a:lnTo>
                      <a:pt x="422" y="0"/>
                    </a:lnTo>
                    <a:lnTo>
                      <a:pt x="406" y="34"/>
                    </a:lnTo>
                    <a:lnTo>
                      <a:pt x="390" y="70"/>
                    </a:lnTo>
                    <a:lnTo>
                      <a:pt x="368" y="114"/>
                    </a:lnTo>
                    <a:lnTo>
                      <a:pt x="342" y="156"/>
                    </a:lnTo>
                    <a:lnTo>
                      <a:pt x="328" y="178"/>
                    </a:lnTo>
                    <a:lnTo>
                      <a:pt x="314" y="196"/>
                    </a:lnTo>
                    <a:lnTo>
                      <a:pt x="300" y="214"/>
                    </a:lnTo>
                    <a:lnTo>
                      <a:pt x="286" y="228"/>
                    </a:lnTo>
                    <a:lnTo>
                      <a:pt x="270" y="238"/>
                    </a:lnTo>
                    <a:lnTo>
                      <a:pt x="256" y="244"/>
                    </a:lnTo>
                    <a:lnTo>
                      <a:pt x="256" y="244"/>
                    </a:lnTo>
                    <a:lnTo>
                      <a:pt x="258" y="262"/>
                    </a:lnTo>
                    <a:lnTo>
                      <a:pt x="260" y="308"/>
                    </a:lnTo>
                    <a:lnTo>
                      <a:pt x="260" y="338"/>
                    </a:lnTo>
                    <a:lnTo>
                      <a:pt x="256" y="370"/>
                    </a:lnTo>
                    <a:lnTo>
                      <a:pt x="252" y="404"/>
                    </a:lnTo>
                    <a:lnTo>
                      <a:pt x="244" y="438"/>
                    </a:lnTo>
                    <a:lnTo>
                      <a:pt x="234" y="468"/>
                    </a:lnTo>
                    <a:lnTo>
                      <a:pt x="226" y="484"/>
                    </a:lnTo>
                    <a:lnTo>
                      <a:pt x="218" y="496"/>
                    </a:lnTo>
                    <a:lnTo>
                      <a:pt x="208" y="510"/>
                    </a:lnTo>
                    <a:lnTo>
                      <a:pt x="198" y="520"/>
                    </a:lnTo>
                    <a:lnTo>
                      <a:pt x="184" y="530"/>
                    </a:lnTo>
                    <a:lnTo>
                      <a:pt x="172" y="538"/>
                    </a:lnTo>
                    <a:lnTo>
                      <a:pt x="156" y="544"/>
                    </a:lnTo>
                    <a:lnTo>
                      <a:pt x="140" y="548"/>
                    </a:lnTo>
                    <a:lnTo>
                      <a:pt x="120" y="550"/>
                    </a:lnTo>
                    <a:lnTo>
                      <a:pt x="100" y="550"/>
                    </a:lnTo>
                    <a:lnTo>
                      <a:pt x="78" y="546"/>
                    </a:lnTo>
                    <a:lnTo>
                      <a:pt x="54" y="540"/>
                    </a:lnTo>
                    <a:lnTo>
                      <a:pt x="28" y="530"/>
                    </a:lnTo>
                    <a:lnTo>
                      <a:pt x="0" y="518"/>
                    </a:lnTo>
                    <a:lnTo>
                      <a:pt x="0" y="518"/>
                    </a:lnTo>
                    <a:lnTo>
                      <a:pt x="18" y="542"/>
                    </a:lnTo>
                    <a:lnTo>
                      <a:pt x="60" y="602"/>
                    </a:lnTo>
                    <a:lnTo>
                      <a:pt x="88" y="640"/>
                    </a:lnTo>
                    <a:lnTo>
                      <a:pt x="116" y="682"/>
                    </a:lnTo>
                    <a:lnTo>
                      <a:pt x="142" y="728"/>
                    </a:lnTo>
                    <a:lnTo>
                      <a:pt x="166" y="772"/>
                    </a:lnTo>
                    <a:lnTo>
                      <a:pt x="186" y="816"/>
                    </a:lnTo>
                    <a:lnTo>
                      <a:pt x="194" y="836"/>
                    </a:lnTo>
                    <a:lnTo>
                      <a:pt x="200" y="856"/>
                    </a:lnTo>
                    <a:lnTo>
                      <a:pt x="204" y="874"/>
                    </a:lnTo>
                    <a:lnTo>
                      <a:pt x="206" y="892"/>
                    </a:lnTo>
                    <a:lnTo>
                      <a:pt x="204" y="906"/>
                    </a:lnTo>
                    <a:lnTo>
                      <a:pt x="202" y="920"/>
                    </a:lnTo>
                    <a:lnTo>
                      <a:pt x="194" y="930"/>
                    </a:lnTo>
                    <a:lnTo>
                      <a:pt x="186" y="940"/>
                    </a:lnTo>
                    <a:lnTo>
                      <a:pt x="172" y="946"/>
                    </a:lnTo>
                    <a:lnTo>
                      <a:pt x="156" y="948"/>
                    </a:lnTo>
                    <a:lnTo>
                      <a:pt x="136" y="948"/>
                    </a:lnTo>
                    <a:lnTo>
                      <a:pt x="112" y="946"/>
                    </a:lnTo>
                    <a:lnTo>
                      <a:pt x="82" y="940"/>
                    </a:lnTo>
                    <a:lnTo>
                      <a:pt x="50" y="928"/>
                    </a:lnTo>
                    <a:lnTo>
                      <a:pt x="50" y="928"/>
                    </a:lnTo>
                    <a:lnTo>
                      <a:pt x="48" y="932"/>
                    </a:lnTo>
                    <a:lnTo>
                      <a:pt x="46" y="938"/>
                    </a:lnTo>
                    <a:lnTo>
                      <a:pt x="44" y="948"/>
                    </a:lnTo>
                    <a:lnTo>
                      <a:pt x="48" y="964"/>
                    </a:lnTo>
                    <a:lnTo>
                      <a:pt x="52" y="972"/>
                    </a:lnTo>
                    <a:lnTo>
                      <a:pt x="56" y="982"/>
                    </a:lnTo>
                    <a:lnTo>
                      <a:pt x="64" y="994"/>
                    </a:lnTo>
                    <a:lnTo>
                      <a:pt x="74" y="1006"/>
                    </a:lnTo>
                    <a:lnTo>
                      <a:pt x="86" y="1018"/>
                    </a:lnTo>
                    <a:lnTo>
                      <a:pt x="102" y="1032"/>
                    </a:lnTo>
                    <a:lnTo>
                      <a:pt x="122" y="1046"/>
                    </a:lnTo>
                    <a:lnTo>
                      <a:pt x="144" y="1062"/>
                    </a:lnTo>
                    <a:lnTo>
                      <a:pt x="144" y="1062"/>
                    </a:lnTo>
                    <a:lnTo>
                      <a:pt x="192" y="1094"/>
                    </a:lnTo>
                    <a:lnTo>
                      <a:pt x="240" y="1130"/>
                    </a:lnTo>
                    <a:lnTo>
                      <a:pt x="290" y="1168"/>
                    </a:lnTo>
                    <a:lnTo>
                      <a:pt x="336" y="1208"/>
                    </a:lnTo>
                    <a:lnTo>
                      <a:pt x="380" y="1252"/>
                    </a:lnTo>
                    <a:lnTo>
                      <a:pt x="400" y="1274"/>
                    </a:lnTo>
                    <a:lnTo>
                      <a:pt x="418" y="1298"/>
                    </a:lnTo>
                    <a:lnTo>
                      <a:pt x="436" y="1320"/>
                    </a:lnTo>
                    <a:lnTo>
                      <a:pt x="450" y="1344"/>
                    </a:lnTo>
                    <a:lnTo>
                      <a:pt x="464" y="1370"/>
                    </a:lnTo>
                    <a:lnTo>
                      <a:pt x="474" y="1394"/>
                    </a:lnTo>
                    <a:lnTo>
                      <a:pt x="474" y="1394"/>
                    </a:lnTo>
                    <a:lnTo>
                      <a:pt x="474" y="1428"/>
                    </a:lnTo>
                    <a:lnTo>
                      <a:pt x="472" y="1470"/>
                    </a:lnTo>
                    <a:lnTo>
                      <a:pt x="468" y="1514"/>
                    </a:lnTo>
                    <a:lnTo>
                      <a:pt x="462" y="1558"/>
                    </a:lnTo>
                    <a:lnTo>
                      <a:pt x="452" y="1602"/>
                    </a:lnTo>
                    <a:lnTo>
                      <a:pt x="446" y="1622"/>
                    </a:lnTo>
                    <a:lnTo>
                      <a:pt x="438" y="1640"/>
                    </a:lnTo>
                    <a:lnTo>
                      <a:pt x="430" y="1658"/>
                    </a:lnTo>
                    <a:lnTo>
                      <a:pt x="422" y="1672"/>
                    </a:lnTo>
                    <a:lnTo>
                      <a:pt x="410" y="1686"/>
                    </a:lnTo>
                    <a:lnTo>
                      <a:pt x="398" y="1694"/>
                    </a:lnTo>
                    <a:lnTo>
                      <a:pt x="398" y="1694"/>
                    </a:lnTo>
                    <a:lnTo>
                      <a:pt x="396" y="1696"/>
                    </a:lnTo>
                    <a:lnTo>
                      <a:pt x="394" y="1700"/>
                    </a:lnTo>
                    <a:lnTo>
                      <a:pt x="394" y="1704"/>
                    </a:lnTo>
                    <a:lnTo>
                      <a:pt x="398" y="1710"/>
                    </a:lnTo>
                    <a:lnTo>
                      <a:pt x="398" y="1710"/>
                    </a:lnTo>
                    <a:lnTo>
                      <a:pt x="404" y="1714"/>
                    </a:lnTo>
                    <a:lnTo>
                      <a:pt x="416" y="1718"/>
                    </a:lnTo>
                    <a:lnTo>
                      <a:pt x="424" y="1720"/>
                    </a:lnTo>
                    <a:lnTo>
                      <a:pt x="434" y="1720"/>
                    </a:lnTo>
                    <a:lnTo>
                      <a:pt x="444" y="1718"/>
                    </a:lnTo>
                    <a:lnTo>
                      <a:pt x="456" y="1712"/>
                    </a:lnTo>
                    <a:lnTo>
                      <a:pt x="456" y="1712"/>
                    </a:lnTo>
                    <a:lnTo>
                      <a:pt x="460" y="1708"/>
                    </a:lnTo>
                    <a:lnTo>
                      <a:pt x="466" y="1708"/>
                    </a:lnTo>
                    <a:lnTo>
                      <a:pt x="472" y="1706"/>
                    </a:lnTo>
                    <a:lnTo>
                      <a:pt x="478" y="1698"/>
                    </a:lnTo>
                    <a:lnTo>
                      <a:pt x="478" y="1698"/>
                    </a:lnTo>
                    <a:lnTo>
                      <a:pt x="484" y="1684"/>
                    </a:lnTo>
                    <a:lnTo>
                      <a:pt x="492" y="1662"/>
                    </a:lnTo>
                    <a:lnTo>
                      <a:pt x="498" y="1638"/>
                    </a:lnTo>
                    <a:lnTo>
                      <a:pt x="502" y="1606"/>
                    </a:lnTo>
                    <a:lnTo>
                      <a:pt x="508" y="1570"/>
                    </a:lnTo>
                    <a:lnTo>
                      <a:pt x="512" y="1528"/>
                    </a:lnTo>
                    <a:lnTo>
                      <a:pt x="520" y="1426"/>
                    </a:lnTo>
                    <a:lnTo>
                      <a:pt x="520" y="1426"/>
                    </a:lnTo>
                    <a:lnTo>
                      <a:pt x="526" y="1398"/>
                    </a:lnTo>
                    <a:lnTo>
                      <a:pt x="536" y="1370"/>
                    </a:lnTo>
                    <a:lnTo>
                      <a:pt x="546" y="1344"/>
                    </a:lnTo>
                    <a:lnTo>
                      <a:pt x="560" y="1316"/>
                    </a:lnTo>
                    <a:lnTo>
                      <a:pt x="576" y="1290"/>
                    </a:lnTo>
                    <a:lnTo>
                      <a:pt x="594" y="1262"/>
                    </a:lnTo>
                    <a:lnTo>
                      <a:pt x="612" y="1236"/>
                    </a:lnTo>
                    <a:lnTo>
                      <a:pt x="632" y="1212"/>
                    </a:lnTo>
                    <a:lnTo>
                      <a:pt x="676" y="1162"/>
                    </a:lnTo>
                    <a:lnTo>
                      <a:pt x="724" y="1116"/>
                    </a:lnTo>
                    <a:lnTo>
                      <a:pt x="770" y="1072"/>
                    </a:lnTo>
                    <a:lnTo>
                      <a:pt x="816" y="1032"/>
                    </a:lnTo>
                    <a:lnTo>
                      <a:pt x="816" y="1032"/>
                    </a:lnTo>
                    <a:lnTo>
                      <a:pt x="838" y="1014"/>
                    </a:lnTo>
                    <a:lnTo>
                      <a:pt x="854" y="996"/>
                    </a:lnTo>
                    <a:lnTo>
                      <a:pt x="866" y="978"/>
                    </a:lnTo>
                    <a:lnTo>
                      <a:pt x="876" y="960"/>
                    </a:lnTo>
                    <a:lnTo>
                      <a:pt x="884" y="942"/>
                    </a:lnTo>
                    <a:lnTo>
                      <a:pt x="888" y="926"/>
                    </a:lnTo>
                    <a:lnTo>
                      <a:pt x="890" y="910"/>
                    </a:lnTo>
                    <a:lnTo>
                      <a:pt x="890" y="896"/>
                    </a:lnTo>
                    <a:lnTo>
                      <a:pt x="890" y="884"/>
                    </a:lnTo>
                    <a:lnTo>
                      <a:pt x="888" y="872"/>
                    </a:lnTo>
                    <a:lnTo>
                      <a:pt x="882" y="852"/>
                    </a:lnTo>
                    <a:lnTo>
                      <a:pt x="876" y="840"/>
                    </a:lnTo>
                    <a:lnTo>
                      <a:pt x="874" y="836"/>
                    </a:lnTo>
                    <a:lnTo>
                      <a:pt x="874" y="836"/>
                    </a:lnTo>
                    <a:lnTo>
                      <a:pt x="842" y="850"/>
                    </a:lnTo>
                    <a:lnTo>
                      <a:pt x="816" y="860"/>
                    </a:lnTo>
                    <a:lnTo>
                      <a:pt x="792" y="866"/>
                    </a:lnTo>
                    <a:lnTo>
                      <a:pt x="772" y="870"/>
                    </a:lnTo>
                    <a:lnTo>
                      <a:pt x="756" y="870"/>
                    </a:lnTo>
                    <a:lnTo>
                      <a:pt x="742" y="866"/>
                    </a:lnTo>
                    <a:lnTo>
                      <a:pt x="732" y="860"/>
                    </a:lnTo>
                    <a:lnTo>
                      <a:pt x="726" y="852"/>
                    </a:lnTo>
                    <a:lnTo>
                      <a:pt x="722" y="842"/>
                    </a:lnTo>
                    <a:lnTo>
                      <a:pt x="720" y="828"/>
                    </a:lnTo>
                    <a:lnTo>
                      <a:pt x="720" y="814"/>
                    </a:lnTo>
                    <a:lnTo>
                      <a:pt x="724" y="798"/>
                    </a:lnTo>
                    <a:lnTo>
                      <a:pt x="728" y="780"/>
                    </a:lnTo>
                    <a:lnTo>
                      <a:pt x="734" y="760"/>
                    </a:lnTo>
                    <a:lnTo>
                      <a:pt x="752" y="720"/>
                    </a:lnTo>
                    <a:lnTo>
                      <a:pt x="772" y="678"/>
                    </a:lnTo>
                    <a:lnTo>
                      <a:pt x="796" y="636"/>
                    </a:lnTo>
                    <a:lnTo>
                      <a:pt x="820" y="594"/>
                    </a:lnTo>
                    <a:lnTo>
                      <a:pt x="844" y="556"/>
                    </a:lnTo>
                    <a:lnTo>
                      <a:pt x="882" y="498"/>
                    </a:lnTo>
                    <a:lnTo>
                      <a:pt x="898" y="476"/>
                    </a:lnTo>
                    <a:lnTo>
                      <a:pt x="898" y="476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3" name="Group 189"/>
            <p:cNvGrpSpPr/>
            <p:nvPr/>
          </p:nvGrpSpPr>
          <p:grpSpPr>
            <a:xfrm>
              <a:off x="1" y="189385"/>
              <a:ext cx="9143999" cy="6668614"/>
              <a:chOff x="1" y="189385"/>
              <a:chExt cx="9143999" cy="6668614"/>
            </a:xfrm>
          </p:grpSpPr>
          <p:sp>
            <p:nvSpPr>
              <p:cNvPr id="82" name="Freeform 12"/>
              <p:cNvSpPr>
                <a:spLocks noChangeAspect="1"/>
              </p:cNvSpPr>
              <p:nvPr/>
            </p:nvSpPr>
            <p:spPr bwMode="auto">
              <a:xfrm rot="19954067">
                <a:off x="7722899" y="3726444"/>
                <a:ext cx="934359" cy="972946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Freeform 20"/>
              <p:cNvSpPr>
                <a:spLocks noChangeAspect="1"/>
              </p:cNvSpPr>
              <p:nvPr/>
            </p:nvSpPr>
            <p:spPr bwMode="auto">
              <a:xfrm rot="12859877">
                <a:off x="6911677" y="5192992"/>
                <a:ext cx="658602" cy="1261468"/>
              </a:xfrm>
              <a:custGeom>
                <a:avLst/>
                <a:gdLst/>
                <a:ahLst/>
                <a:cxnLst>
                  <a:cxn ang="0">
                    <a:pos x="846" y="504"/>
                  </a:cxn>
                  <a:cxn ang="0">
                    <a:pos x="764" y="522"/>
                  </a:cxn>
                  <a:cxn ang="0">
                    <a:pos x="702" y="500"/>
                  </a:cxn>
                  <a:cxn ang="0">
                    <a:pos x="660" y="452"/>
                  </a:cxn>
                  <a:cxn ang="0">
                    <a:pos x="620" y="326"/>
                  </a:cxn>
                  <a:cxn ang="0">
                    <a:pos x="612" y="232"/>
                  </a:cxn>
                  <a:cxn ang="0">
                    <a:pos x="556" y="198"/>
                  </a:cxn>
                  <a:cxn ang="0">
                    <a:pos x="474" y="96"/>
                  </a:cxn>
                  <a:cxn ang="0">
                    <a:pos x="422" y="0"/>
                  </a:cxn>
                  <a:cxn ang="0">
                    <a:pos x="368" y="114"/>
                  </a:cxn>
                  <a:cxn ang="0">
                    <a:pos x="300" y="214"/>
                  </a:cxn>
                  <a:cxn ang="0">
                    <a:pos x="256" y="244"/>
                  </a:cxn>
                  <a:cxn ang="0">
                    <a:pos x="256" y="370"/>
                  </a:cxn>
                  <a:cxn ang="0">
                    <a:pos x="226" y="484"/>
                  </a:cxn>
                  <a:cxn ang="0">
                    <a:pos x="184" y="530"/>
                  </a:cxn>
                  <a:cxn ang="0">
                    <a:pos x="120" y="550"/>
                  </a:cxn>
                  <a:cxn ang="0">
                    <a:pos x="28" y="530"/>
                  </a:cxn>
                  <a:cxn ang="0">
                    <a:pos x="60" y="602"/>
                  </a:cxn>
                  <a:cxn ang="0">
                    <a:pos x="166" y="772"/>
                  </a:cxn>
                  <a:cxn ang="0">
                    <a:pos x="204" y="874"/>
                  </a:cxn>
                  <a:cxn ang="0">
                    <a:pos x="194" y="930"/>
                  </a:cxn>
                  <a:cxn ang="0">
                    <a:pos x="136" y="948"/>
                  </a:cxn>
                  <a:cxn ang="0">
                    <a:pos x="50" y="928"/>
                  </a:cxn>
                  <a:cxn ang="0">
                    <a:pos x="48" y="964"/>
                  </a:cxn>
                  <a:cxn ang="0">
                    <a:pos x="74" y="1006"/>
                  </a:cxn>
                  <a:cxn ang="0">
                    <a:pos x="144" y="1062"/>
                  </a:cxn>
                  <a:cxn ang="0">
                    <a:pos x="290" y="1168"/>
                  </a:cxn>
                  <a:cxn ang="0">
                    <a:pos x="418" y="1298"/>
                  </a:cxn>
                  <a:cxn ang="0">
                    <a:pos x="474" y="1394"/>
                  </a:cxn>
                  <a:cxn ang="0">
                    <a:pos x="468" y="1514"/>
                  </a:cxn>
                  <a:cxn ang="0">
                    <a:pos x="438" y="1640"/>
                  </a:cxn>
                  <a:cxn ang="0">
                    <a:pos x="398" y="1694"/>
                  </a:cxn>
                  <a:cxn ang="0">
                    <a:pos x="394" y="1704"/>
                  </a:cxn>
                  <a:cxn ang="0">
                    <a:pos x="416" y="1718"/>
                  </a:cxn>
                  <a:cxn ang="0">
                    <a:pos x="456" y="1712"/>
                  </a:cxn>
                  <a:cxn ang="0">
                    <a:pos x="472" y="1706"/>
                  </a:cxn>
                  <a:cxn ang="0">
                    <a:pos x="492" y="1662"/>
                  </a:cxn>
                  <a:cxn ang="0">
                    <a:pos x="512" y="1528"/>
                  </a:cxn>
                  <a:cxn ang="0">
                    <a:pos x="536" y="1370"/>
                  </a:cxn>
                  <a:cxn ang="0">
                    <a:pos x="594" y="1262"/>
                  </a:cxn>
                  <a:cxn ang="0">
                    <a:pos x="724" y="1116"/>
                  </a:cxn>
                  <a:cxn ang="0">
                    <a:pos x="838" y="1014"/>
                  </a:cxn>
                  <a:cxn ang="0">
                    <a:pos x="884" y="942"/>
                  </a:cxn>
                  <a:cxn ang="0">
                    <a:pos x="890" y="884"/>
                  </a:cxn>
                  <a:cxn ang="0">
                    <a:pos x="874" y="836"/>
                  </a:cxn>
                  <a:cxn ang="0">
                    <a:pos x="792" y="866"/>
                  </a:cxn>
                  <a:cxn ang="0">
                    <a:pos x="732" y="860"/>
                  </a:cxn>
                  <a:cxn ang="0">
                    <a:pos x="720" y="814"/>
                  </a:cxn>
                  <a:cxn ang="0">
                    <a:pos x="752" y="720"/>
                  </a:cxn>
                  <a:cxn ang="0">
                    <a:pos x="844" y="556"/>
                  </a:cxn>
                </a:cxnLst>
                <a:rect l="0" t="0" r="r" b="b"/>
                <a:pathLst>
                  <a:path w="898" h="1720">
                    <a:moveTo>
                      <a:pt x="898" y="476"/>
                    </a:moveTo>
                    <a:lnTo>
                      <a:pt x="898" y="476"/>
                    </a:lnTo>
                    <a:lnTo>
                      <a:pt x="872" y="492"/>
                    </a:lnTo>
                    <a:lnTo>
                      <a:pt x="846" y="504"/>
                    </a:lnTo>
                    <a:lnTo>
                      <a:pt x="824" y="512"/>
                    </a:lnTo>
                    <a:lnTo>
                      <a:pt x="802" y="518"/>
                    </a:lnTo>
                    <a:lnTo>
                      <a:pt x="782" y="520"/>
                    </a:lnTo>
                    <a:lnTo>
                      <a:pt x="764" y="522"/>
                    </a:lnTo>
                    <a:lnTo>
                      <a:pt x="746" y="520"/>
                    </a:lnTo>
                    <a:lnTo>
                      <a:pt x="730" y="514"/>
                    </a:lnTo>
                    <a:lnTo>
                      <a:pt x="716" y="508"/>
                    </a:lnTo>
                    <a:lnTo>
                      <a:pt x="702" y="500"/>
                    </a:lnTo>
                    <a:lnTo>
                      <a:pt x="690" y="490"/>
                    </a:lnTo>
                    <a:lnTo>
                      <a:pt x="680" y="480"/>
                    </a:lnTo>
                    <a:lnTo>
                      <a:pt x="670" y="466"/>
                    </a:lnTo>
                    <a:lnTo>
                      <a:pt x="660" y="452"/>
                    </a:lnTo>
                    <a:lnTo>
                      <a:pt x="646" y="422"/>
                    </a:lnTo>
                    <a:lnTo>
                      <a:pt x="634" y="390"/>
                    </a:lnTo>
                    <a:lnTo>
                      <a:pt x="626" y="358"/>
                    </a:lnTo>
                    <a:lnTo>
                      <a:pt x="620" y="326"/>
                    </a:lnTo>
                    <a:lnTo>
                      <a:pt x="616" y="296"/>
                    </a:lnTo>
                    <a:lnTo>
                      <a:pt x="612" y="250"/>
                    </a:lnTo>
                    <a:lnTo>
                      <a:pt x="612" y="232"/>
                    </a:lnTo>
                    <a:lnTo>
                      <a:pt x="612" y="232"/>
                    </a:lnTo>
                    <a:lnTo>
                      <a:pt x="598" y="228"/>
                    </a:lnTo>
                    <a:lnTo>
                      <a:pt x="584" y="222"/>
                    </a:lnTo>
                    <a:lnTo>
                      <a:pt x="570" y="210"/>
                    </a:lnTo>
                    <a:lnTo>
                      <a:pt x="556" y="198"/>
                    </a:lnTo>
                    <a:lnTo>
                      <a:pt x="540" y="184"/>
                    </a:lnTo>
                    <a:lnTo>
                      <a:pt x="526" y="168"/>
                    </a:lnTo>
                    <a:lnTo>
                      <a:pt x="498" y="132"/>
                    </a:lnTo>
                    <a:lnTo>
                      <a:pt x="474" y="96"/>
                    </a:lnTo>
                    <a:lnTo>
                      <a:pt x="452" y="62"/>
                    </a:lnTo>
                    <a:lnTo>
                      <a:pt x="424" y="14"/>
                    </a:lnTo>
                    <a:lnTo>
                      <a:pt x="424" y="14"/>
                    </a:lnTo>
                    <a:lnTo>
                      <a:pt x="422" y="0"/>
                    </a:lnTo>
                    <a:lnTo>
                      <a:pt x="422" y="0"/>
                    </a:lnTo>
                    <a:lnTo>
                      <a:pt x="406" y="34"/>
                    </a:lnTo>
                    <a:lnTo>
                      <a:pt x="390" y="70"/>
                    </a:lnTo>
                    <a:lnTo>
                      <a:pt x="368" y="114"/>
                    </a:lnTo>
                    <a:lnTo>
                      <a:pt x="342" y="156"/>
                    </a:lnTo>
                    <a:lnTo>
                      <a:pt x="328" y="178"/>
                    </a:lnTo>
                    <a:lnTo>
                      <a:pt x="314" y="196"/>
                    </a:lnTo>
                    <a:lnTo>
                      <a:pt x="300" y="214"/>
                    </a:lnTo>
                    <a:lnTo>
                      <a:pt x="286" y="228"/>
                    </a:lnTo>
                    <a:lnTo>
                      <a:pt x="270" y="238"/>
                    </a:lnTo>
                    <a:lnTo>
                      <a:pt x="256" y="244"/>
                    </a:lnTo>
                    <a:lnTo>
                      <a:pt x="256" y="244"/>
                    </a:lnTo>
                    <a:lnTo>
                      <a:pt x="258" y="262"/>
                    </a:lnTo>
                    <a:lnTo>
                      <a:pt x="260" y="308"/>
                    </a:lnTo>
                    <a:lnTo>
                      <a:pt x="260" y="338"/>
                    </a:lnTo>
                    <a:lnTo>
                      <a:pt x="256" y="370"/>
                    </a:lnTo>
                    <a:lnTo>
                      <a:pt x="252" y="404"/>
                    </a:lnTo>
                    <a:lnTo>
                      <a:pt x="244" y="438"/>
                    </a:lnTo>
                    <a:lnTo>
                      <a:pt x="234" y="468"/>
                    </a:lnTo>
                    <a:lnTo>
                      <a:pt x="226" y="484"/>
                    </a:lnTo>
                    <a:lnTo>
                      <a:pt x="218" y="496"/>
                    </a:lnTo>
                    <a:lnTo>
                      <a:pt x="208" y="510"/>
                    </a:lnTo>
                    <a:lnTo>
                      <a:pt x="198" y="520"/>
                    </a:lnTo>
                    <a:lnTo>
                      <a:pt x="184" y="530"/>
                    </a:lnTo>
                    <a:lnTo>
                      <a:pt x="172" y="538"/>
                    </a:lnTo>
                    <a:lnTo>
                      <a:pt x="156" y="544"/>
                    </a:lnTo>
                    <a:lnTo>
                      <a:pt x="140" y="548"/>
                    </a:lnTo>
                    <a:lnTo>
                      <a:pt x="120" y="550"/>
                    </a:lnTo>
                    <a:lnTo>
                      <a:pt x="100" y="550"/>
                    </a:lnTo>
                    <a:lnTo>
                      <a:pt x="78" y="546"/>
                    </a:lnTo>
                    <a:lnTo>
                      <a:pt x="54" y="540"/>
                    </a:lnTo>
                    <a:lnTo>
                      <a:pt x="28" y="530"/>
                    </a:lnTo>
                    <a:lnTo>
                      <a:pt x="0" y="518"/>
                    </a:lnTo>
                    <a:lnTo>
                      <a:pt x="0" y="518"/>
                    </a:lnTo>
                    <a:lnTo>
                      <a:pt x="18" y="542"/>
                    </a:lnTo>
                    <a:lnTo>
                      <a:pt x="60" y="602"/>
                    </a:lnTo>
                    <a:lnTo>
                      <a:pt x="88" y="640"/>
                    </a:lnTo>
                    <a:lnTo>
                      <a:pt x="116" y="682"/>
                    </a:lnTo>
                    <a:lnTo>
                      <a:pt x="142" y="728"/>
                    </a:lnTo>
                    <a:lnTo>
                      <a:pt x="166" y="772"/>
                    </a:lnTo>
                    <a:lnTo>
                      <a:pt x="186" y="816"/>
                    </a:lnTo>
                    <a:lnTo>
                      <a:pt x="194" y="836"/>
                    </a:lnTo>
                    <a:lnTo>
                      <a:pt x="200" y="856"/>
                    </a:lnTo>
                    <a:lnTo>
                      <a:pt x="204" y="874"/>
                    </a:lnTo>
                    <a:lnTo>
                      <a:pt x="206" y="892"/>
                    </a:lnTo>
                    <a:lnTo>
                      <a:pt x="204" y="906"/>
                    </a:lnTo>
                    <a:lnTo>
                      <a:pt x="202" y="920"/>
                    </a:lnTo>
                    <a:lnTo>
                      <a:pt x="194" y="930"/>
                    </a:lnTo>
                    <a:lnTo>
                      <a:pt x="186" y="940"/>
                    </a:lnTo>
                    <a:lnTo>
                      <a:pt x="172" y="946"/>
                    </a:lnTo>
                    <a:lnTo>
                      <a:pt x="156" y="948"/>
                    </a:lnTo>
                    <a:lnTo>
                      <a:pt x="136" y="948"/>
                    </a:lnTo>
                    <a:lnTo>
                      <a:pt x="112" y="946"/>
                    </a:lnTo>
                    <a:lnTo>
                      <a:pt x="82" y="940"/>
                    </a:lnTo>
                    <a:lnTo>
                      <a:pt x="50" y="928"/>
                    </a:lnTo>
                    <a:lnTo>
                      <a:pt x="50" y="928"/>
                    </a:lnTo>
                    <a:lnTo>
                      <a:pt x="48" y="932"/>
                    </a:lnTo>
                    <a:lnTo>
                      <a:pt x="46" y="938"/>
                    </a:lnTo>
                    <a:lnTo>
                      <a:pt x="44" y="948"/>
                    </a:lnTo>
                    <a:lnTo>
                      <a:pt x="48" y="964"/>
                    </a:lnTo>
                    <a:lnTo>
                      <a:pt x="52" y="972"/>
                    </a:lnTo>
                    <a:lnTo>
                      <a:pt x="56" y="982"/>
                    </a:lnTo>
                    <a:lnTo>
                      <a:pt x="64" y="994"/>
                    </a:lnTo>
                    <a:lnTo>
                      <a:pt x="74" y="1006"/>
                    </a:lnTo>
                    <a:lnTo>
                      <a:pt x="86" y="1018"/>
                    </a:lnTo>
                    <a:lnTo>
                      <a:pt x="102" y="1032"/>
                    </a:lnTo>
                    <a:lnTo>
                      <a:pt x="122" y="1046"/>
                    </a:lnTo>
                    <a:lnTo>
                      <a:pt x="144" y="1062"/>
                    </a:lnTo>
                    <a:lnTo>
                      <a:pt x="144" y="1062"/>
                    </a:lnTo>
                    <a:lnTo>
                      <a:pt x="192" y="1094"/>
                    </a:lnTo>
                    <a:lnTo>
                      <a:pt x="240" y="1130"/>
                    </a:lnTo>
                    <a:lnTo>
                      <a:pt x="290" y="1168"/>
                    </a:lnTo>
                    <a:lnTo>
                      <a:pt x="336" y="1208"/>
                    </a:lnTo>
                    <a:lnTo>
                      <a:pt x="380" y="1252"/>
                    </a:lnTo>
                    <a:lnTo>
                      <a:pt x="400" y="1274"/>
                    </a:lnTo>
                    <a:lnTo>
                      <a:pt x="418" y="1298"/>
                    </a:lnTo>
                    <a:lnTo>
                      <a:pt x="436" y="1320"/>
                    </a:lnTo>
                    <a:lnTo>
                      <a:pt x="450" y="1344"/>
                    </a:lnTo>
                    <a:lnTo>
                      <a:pt x="464" y="1370"/>
                    </a:lnTo>
                    <a:lnTo>
                      <a:pt x="474" y="1394"/>
                    </a:lnTo>
                    <a:lnTo>
                      <a:pt x="474" y="1394"/>
                    </a:lnTo>
                    <a:lnTo>
                      <a:pt x="474" y="1428"/>
                    </a:lnTo>
                    <a:lnTo>
                      <a:pt x="472" y="1470"/>
                    </a:lnTo>
                    <a:lnTo>
                      <a:pt x="468" y="1514"/>
                    </a:lnTo>
                    <a:lnTo>
                      <a:pt x="462" y="1558"/>
                    </a:lnTo>
                    <a:lnTo>
                      <a:pt x="452" y="1602"/>
                    </a:lnTo>
                    <a:lnTo>
                      <a:pt x="446" y="1622"/>
                    </a:lnTo>
                    <a:lnTo>
                      <a:pt x="438" y="1640"/>
                    </a:lnTo>
                    <a:lnTo>
                      <a:pt x="430" y="1658"/>
                    </a:lnTo>
                    <a:lnTo>
                      <a:pt x="422" y="1672"/>
                    </a:lnTo>
                    <a:lnTo>
                      <a:pt x="410" y="1686"/>
                    </a:lnTo>
                    <a:lnTo>
                      <a:pt x="398" y="1694"/>
                    </a:lnTo>
                    <a:lnTo>
                      <a:pt x="398" y="1694"/>
                    </a:lnTo>
                    <a:lnTo>
                      <a:pt x="396" y="1696"/>
                    </a:lnTo>
                    <a:lnTo>
                      <a:pt x="394" y="1700"/>
                    </a:lnTo>
                    <a:lnTo>
                      <a:pt x="394" y="1704"/>
                    </a:lnTo>
                    <a:lnTo>
                      <a:pt x="398" y="1710"/>
                    </a:lnTo>
                    <a:lnTo>
                      <a:pt x="398" y="1710"/>
                    </a:lnTo>
                    <a:lnTo>
                      <a:pt x="404" y="1714"/>
                    </a:lnTo>
                    <a:lnTo>
                      <a:pt x="416" y="1718"/>
                    </a:lnTo>
                    <a:lnTo>
                      <a:pt x="424" y="1720"/>
                    </a:lnTo>
                    <a:lnTo>
                      <a:pt x="434" y="1720"/>
                    </a:lnTo>
                    <a:lnTo>
                      <a:pt x="444" y="1718"/>
                    </a:lnTo>
                    <a:lnTo>
                      <a:pt x="456" y="1712"/>
                    </a:lnTo>
                    <a:lnTo>
                      <a:pt x="456" y="1712"/>
                    </a:lnTo>
                    <a:lnTo>
                      <a:pt x="460" y="1708"/>
                    </a:lnTo>
                    <a:lnTo>
                      <a:pt x="466" y="1708"/>
                    </a:lnTo>
                    <a:lnTo>
                      <a:pt x="472" y="1706"/>
                    </a:lnTo>
                    <a:lnTo>
                      <a:pt x="478" y="1698"/>
                    </a:lnTo>
                    <a:lnTo>
                      <a:pt x="478" y="1698"/>
                    </a:lnTo>
                    <a:lnTo>
                      <a:pt x="484" y="1684"/>
                    </a:lnTo>
                    <a:lnTo>
                      <a:pt x="492" y="1662"/>
                    </a:lnTo>
                    <a:lnTo>
                      <a:pt x="498" y="1638"/>
                    </a:lnTo>
                    <a:lnTo>
                      <a:pt x="502" y="1606"/>
                    </a:lnTo>
                    <a:lnTo>
                      <a:pt x="508" y="1570"/>
                    </a:lnTo>
                    <a:lnTo>
                      <a:pt x="512" y="1528"/>
                    </a:lnTo>
                    <a:lnTo>
                      <a:pt x="520" y="1426"/>
                    </a:lnTo>
                    <a:lnTo>
                      <a:pt x="520" y="1426"/>
                    </a:lnTo>
                    <a:lnTo>
                      <a:pt x="526" y="1398"/>
                    </a:lnTo>
                    <a:lnTo>
                      <a:pt x="536" y="1370"/>
                    </a:lnTo>
                    <a:lnTo>
                      <a:pt x="546" y="1344"/>
                    </a:lnTo>
                    <a:lnTo>
                      <a:pt x="560" y="1316"/>
                    </a:lnTo>
                    <a:lnTo>
                      <a:pt x="576" y="1290"/>
                    </a:lnTo>
                    <a:lnTo>
                      <a:pt x="594" y="1262"/>
                    </a:lnTo>
                    <a:lnTo>
                      <a:pt x="612" y="1236"/>
                    </a:lnTo>
                    <a:lnTo>
                      <a:pt x="632" y="1212"/>
                    </a:lnTo>
                    <a:lnTo>
                      <a:pt x="676" y="1162"/>
                    </a:lnTo>
                    <a:lnTo>
                      <a:pt x="724" y="1116"/>
                    </a:lnTo>
                    <a:lnTo>
                      <a:pt x="770" y="1072"/>
                    </a:lnTo>
                    <a:lnTo>
                      <a:pt x="816" y="1032"/>
                    </a:lnTo>
                    <a:lnTo>
                      <a:pt x="816" y="1032"/>
                    </a:lnTo>
                    <a:lnTo>
                      <a:pt x="838" y="1014"/>
                    </a:lnTo>
                    <a:lnTo>
                      <a:pt x="854" y="996"/>
                    </a:lnTo>
                    <a:lnTo>
                      <a:pt x="866" y="978"/>
                    </a:lnTo>
                    <a:lnTo>
                      <a:pt x="876" y="960"/>
                    </a:lnTo>
                    <a:lnTo>
                      <a:pt x="884" y="942"/>
                    </a:lnTo>
                    <a:lnTo>
                      <a:pt x="888" y="926"/>
                    </a:lnTo>
                    <a:lnTo>
                      <a:pt x="890" y="910"/>
                    </a:lnTo>
                    <a:lnTo>
                      <a:pt x="890" y="896"/>
                    </a:lnTo>
                    <a:lnTo>
                      <a:pt x="890" y="884"/>
                    </a:lnTo>
                    <a:lnTo>
                      <a:pt x="888" y="872"/>
                    </a:lnTo>
                    <a:lnTo>
                      <a:pt x="882" y="852"/>
                    </a:lnTo>
                    <a:lnTo>
                      <a:pt x="876" y="840"/>
                    </a:lnTo>
                    <a:lnTo>
                      <a:pt x="874" y="836"/>
                    </a:lnTo>
                    <a:lnTo>
                      <a:pt x="874" y="836"/>
                    </a:lnTo>
                    <a:lnTo>
                      <a:pt x="842" y="850"/>
                    </a:lnTo>
                    <a:lnTo>
                      <a:pt x="816" y="860"/>
                    </a:lnTo>
                    <a:lnTo>
                      <a:pt x="792" y="866"/>
                    </a:lnTo>
                    <a:lnTo>
                      <a:pt x="772" y="870"/>
                    </a:lnTo>
                    <a:lnTo>
                      <a:pt x="756" y="870"/>
                    </a:lnTo>
                    <a:lnTo>
                      <a:pt x="742" y="866"/>
                    </a:lnTo>
                    <a:lnTo>
                      <a:pt x="732" y="860"/>
                    </a:lnTo>
                    <a:lnTo>
                      <a:pt x="726" y="852"/>
                    </a:lnTo>
                    <a:lnTo>
                      <a:pt x="722" y="842"/>
                    </a:lnTo>
                    <a:lnTo>
                      <a:pt x="720" y="828"/>
                    </a:lnTo>
                    <a:lnTo>
                      <a:pt x="720" y="814"/>
                    </a:lnTo>
                    <a:lnTo>
                      <a:pt x="724" y="798"/>
                    </a:lnTo>
                    <a:lnTo>
                      <a:pt x="728" y="780"/>
                    </a:lnTo>
                    <a:lnTo>
                      <a:pt x="734" y="760"/>
                    </a:lnTo>
                    <a:lnTo>
                      <a:pt x="752" y="720"/>
                    </a:lnTo>
                    <a:lnTo>
                      <a:pt x="772" y="678"/>
                    </a:lnTo>
                    <a:lnTo>
                      <a:pt x="796" y="636"/>
                    </a:lnTo>
                    <a:lnTo>
                      <a:pt x="820" y="594"/>
                    </a:lnTo>
                    <a:lnTo>
                      <a:pt x="844" y="556"/>
                    </a:lnTo>
                    <a:lnTo>
                      <a:pt x="882" y="498"/>
                    </a:lnTo>
                    <a:lnTo>
                      <a:pt x="898" y="476"/>
                    </a:lnTo>
                    <a:lnTo>
                      <a:pt x="898" y="476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20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Freeform 12"/>
              <p:cNvSpPr>
                <a:spLocks noChangeAspect="1"/>
              </p:cNvSpPr>
              <p:nvPr/>
            </p:nvSpPr>
            <p:spPr bwMode="auto">
              <a:xfrm rot="1886122">
                <a:off x="7260150" y="2458059"/>
                <a:ext cx="819391" cy="853231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Freeform 16"/>
              <p:cNvSpPr>
                <a:spLocks noChangeAspect="1"/>
              </p:cNvSpPr>
              <p:nvPr/>
            </p:nvSpPr>
            <p:spPr bwMode="auto">
              <a:xfrm rot="19458545">
                <a:off x="8145717" y="189385"/>
                <a:ext cx="644376" cy="985678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254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Freeform 32"/>
              <p:cNvSpPr>
                <a:spLocks noChangeAspect="1"/>
              </p:cNvSpPr>
              <p:nvPr/>
            </p:nvSpPr>
            <p:spPr bwMode="auto">
              <a:xfrm rot="16200000">
                <a:off x="7201560" y="869773"/>
                <a:ext cx="359022" cy="849390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Freeform 28"/>
              <p:cNvSpPr>
                <a:spLocks noChangeAspect="1"/>
              </p:cNvSpPr>
              <p:nvPr/>
            </p:nvSpPr>
            <p:spPr bwMode="auto">
              <a:xfrm rot="2065346">
                <a:off x="782448" y="200491"/>
                <a:ext cx="753489" cy="1188586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254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Freeform 39"/>
              <p:cNvSpPr>
                <a:spLocks noChangeAspect="1"/>
              </p:cNvSpPr>
              <p:nvPr/>
            </p:nvSpPr>
            <p:spPr bwMode="auto">
              <a:xfrm>
                <a:off x="8828844" y="1270466"/>
                <a:ext cx="315155" cy="776632"/>
              </a:xfrm>
              <a:custGeom>
                <a:avLst/>
                <a:gdLst>
                  <a:gd name="T0" fmla="*/ 60 w 280"/>
                  <a:gd name="T1" fmla="*/ 500 h 690"/>
                  <a:gd name="T2" fmla="*/ 70 w 280"/>
                  <a:gd name="T3" fmla="*/ 516 h 690"/>
                  <a:gd name="T4" fmla="*/ 78 w 280"/>
                  <a:gd name="T5" fmla="*/ 538 h 690"/>
                  <a:gd name="T6" fmla="*/ 82 w 280"/>
                  <a:gd name="T7" fmla="*/ 594 h 690"/>
                  <a:gd name="T8" fmla="*/ 82 w 280"/>
                  <a:gd name="T9" fmla="*/ 648 h 690"/>
                  <a:gd name="T10" fmla="*/ 78 w 280"/>
                  <a:gd name="T11" fmla="*/ 684 h 690"/>
                  <a:gd name="T12" fmla="*/ 78 w 280"/>
                  <a:gd name="T13" fmla="*/ 690 h 690"/>
                  <a:gd name="T14" fmla="*/ 110 w 280"/>
                  <a:gd name="T15" fmla="*/ 672 h 690"/>
                  <a:gd name="T16" fmla="*/ 158 w 280"/>
                  <a:gd name="T17" fmla="*/ 646 h 690"/>
                  <a:gd name="T18" fmla="*/ 210 w 280"/>
                  <a:gd name="T19" fmla="*/ 628 h 690"/>
                  <a:gd name="T20" fmla="*/ 244 w 280"/>
                  <a:gd name="T21" fmla="*/ 624 h 690"/>
                  <a:gd name="T22" fmla="*/ 252 w 280"/>
                  <a:gd name="T23" fmla="*/ 626 h 690"/>
                  <a:gd name="T24" fmla="*/ 280 w 280"/>
                  <a:gd name="T25" fmla="*/ 582 h 690"/>
                  <a:gd name="T26" fmla="*/ 280 w 280"/>
                  <a:gd name="T27" fmla="*/ 0 h 690"/>
                  <a:gd name="T28" fmla="*/ 250 w 280"/>
                  <a:gd name="T29" fmla="*/ 2 h 690"/>
                  <a:gd name="T30" fmla="*/ 216 w 280"/>
                  <a:gd name="T31" fmla="*/ 8 h 690"/>
                  <a:gd name="T32" fmla="*/ 192 w 280"/>
                  <a:gd name="T33" fmla="*/ 18 h 690"/>
                  <a:gd name="T34" fmla="*/ 174 w 280"/>
                  <a:gd name="T35" fmla="*/ 32 h 690"/>
                  <a:gd name="T36" fmla="*/ 152 w 280"/>
                  <a:gd name="T37" fmla="*/ 60 h 690"/>
                  <a:gd name="T38" fmla="*/ 146 w 280"/>
                  <a:gd name="T39" fmla="*/ 84 h 690"/>
                  <a:gd name="T40" fmla="*/ 168 w 280"/>
                  <a:gd name="T41" fmla="*/ 88 h 690"/>
                  <a:gd name="T42" fmla="*/ 202 w 280"/>
                  <a:gd name="T43" fmla="*/ 98 h 690"/>
                  <a:gd name="T44" fmla="*/ 222 w 280"/>
                  <a:gd name="T45" fmla="*/ 110 h 690"/>
                  <a:gd name="T46" fmla="*/ 230 w 280"/>
                  <a:gd name="T47" fmla="*/ 124 h 690"/>
                  <a:gd name="T48" fmla="*/ 230 w 280"/>
                  <a:gd name="T49" fmla="*/ 138 h 690"/>
                  <a:gd name="T50" fmla="*/ 220 w 280"/>
                  <a:gd name="T51" fmla="*/ 152 h 690"/>
                  <a:gd name="T52" fmla="*/ 192 w 280"/>
                  <a:gd name="T53" fmla="*/ 176 h 690"/>
                  <a:gd name="T54" fmla="*/ 142 w 280"/>
                  <a:gd name="T55" fmla="*/ 206 h 690"/>
                  <a:gd name="T56" fmla="*/ 58 w 280"/>
                  <a:gd name="T57" fmla="*/ 242 h 690"/>
                  <a:gd name="T58" fmla="*/ 0 w 280"/>
                  <a:gd name="T59" fmla="*/ 264 h 690"/>
                  <a:gd name="T60" fmla="*/ 20 w 280"/>
                  <a:gd name="T61" fmla="*/ 266 h 690"/>
                  <a:gd name="T62" fmla="*/ 52 w 280"/>
                  <a:gd name="T63" fmla="*/ 274 h 690"/>
                  <a:gd name="T64" fmla="*/ 78 w 280"/>
                  <a:gd name="T65" fmla="*/ 284 h 690"/>
                  <a:gd name="T66" fmla="*/ 96 w 280"/>
                  <a:gd name="T67" fmla="*/ 298 h 690"/>
                  <a:gd name="T68" fmla="*/ 108 w 280"/>
                  <a:gd name="T69" fmla="*/ 316 h 690"/>
                  <a:gd name="T70" fmla="*/ 116 w 280"/>
                  <a:gd name="T71" fmla="*/ 334 h 690"/>
                  <a:gd name="T72" fmla="*/ 116 w 280"/>
                  <a:gd name="T73" fmla="*/ 366 h 690"/>
                  <a:gd name="T74" fmla="*/ 108 w 280"/>
                  <a:gd name="T75" fmla="*/ 408 h 690"/>
                  <a:gd name="T76" fmla="*/ 90 w 280"/>
                  <a:gd name="T77" fmla="*/ 448 h 690"/>
                  <a:gd name="T78" fmla="*/ 66 w 280"/>
                  <a:gd name="T79" fmla="*/ 490 h 690"/>
                  <a:gd name="T80" fmla="*/ 60 w 280"/>
                  <a:gd name="T81" fmla="*/ 500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0" h="690">
                    <a:moveTo>
                      <a:pt x="60" y="500"/>
                    </a:moveTo>
                    <a:lnTo>
                      <a:pt x="60" y="500"/>
                    </a:lnTo>
                    <a:lnTo>
                      <a:pt x="66" y="506"/>
                    </a:lnTo>
                    <a:lnTo>
                      <a:pt x="70" y="516"/>
                    </a:lnTo>
                    <a:lnTo>
                      <a:pt x="74" y="526"/>
                    </a:lnTo>
                    <a:lnTo>
                      <a:pt x="78" y="538"/>
                    </a:lnTo>
                    <a:lnTo>
                      <a:pt x="82" y="566"/>
                    </a:lnTo>
                    <a:lnTo>
                      <a:pt x="82" y="594"/>
                    </a:lnTo>
                    <a:lnTo>
                      <a:pt x="82" y="622"/>
                    </a:lnTo>
                    <a:lnTo>
                      <a:pt x="82" y="648"/>
                    </a:lnTo>
                    <a:lnTo>
                      <a:pt x="78" y="684"/>
                    </a:lnTo>
                    <a:lnTo>
                      <a:pt x="78" y="684"/>
                    </a:lnTo>
                    <a:lnTo>
                      <a:pt x="76" y="690"/>
                    </a:lnTo>
                    <a:lnTo>
                      <a:pt x="78" y="690"/>
                    </a:lnTo>
                    <a:lnTo>
                      <a:pt x="78" y="690"/>
                    </a:lnTo>
                    <a:lnTo>
                      <a:pt x="110" y="672"/>
                    </a:lnTo>
                    <a:lnTo>
                      <a:pt x="132" y="658"/>
                    </a:lnTo>
                    <a:lnTo>
                      <a:pt x="158" y="646"/>
                    </a:lnTo>
                    <a:lnTo>
                      <a:pt x="184" y="636"/>
                    </a:lnTo>
                    <a:lnTo>
                      <a:pt x="210" y="628"/>
                    </a:lnTo>
                    <a:lnTo>
                      <a:pt x="234" y="624"/>
                    </a:lnTo>
                    <a:lnTo>
                      <a:pt x="244" y="624"/>
                    </a:lnTo>
                    <a:lnTo>
                      <a:pt x="252" y="626"/>
                    </a:lnTo>
                    <a:lnTo>
                      <a:pt x="252" y="626"/>
                    </a:lnTo>
                    <a:lnTo>
                      <a:pt x="260" y="612"/>
                    </a:lnTo>
                    <a:lnTo>
                      <a:pt x="280" y="582"/>
                    </a:lnTo>
                    <a:lnTo>
                      <a:pt x="280" y="0"/>
                    </a:lnTo>
                    <a:lnTo>
                      <a:pt x="280" y="0"/>
                    </a:lnTo>
                    <a:lnTo>
                      <a:pt x="250" y="2"/>
                    </a:lnTo>
                    <a:lnTo>
                      <a:pt x="250" y="2"/>
                    </a:lnTo>
                    <a:lnTo>
                      <a:pt x="232" y="4"/>
                    </a:lnTo>
                    <a:lnTo>
                      <a:pt x="216" y="8"/>
                    </a:lnTo>
                    <a:lnTo>
                      <a:pt x="204" y="12"/>
                    </a:lnTo>
                    <a:lnTo>
                      <a:pt x="192" y="18"/>
                    </a:lnTo>
                    <a:lnTo>
                      <a:pt x="182" y="24"/>
                    </a:lnTo>
                    <a:lnTo>
                      <a:pt x="174" y="32"/>
                    </a:lnTo>
                    <a:lnTo>
                      <a:pt x="160" y="46"/>
                    </a:lnTo>
                    <a:lnTo>
                      <a:pt x="152" y="60"/>
                    </a:lnTo>
                    <a:lnTo>
                      <a:pt x="148" y="72"/>
                    </a:lnTo>
                    <a:lnTo>
                      <a:pt x="146" y="84"/>
                    </a:lnTo>
                    <a:lnTo>
                      <a:pt x="146" y="84"/>
                    </a:lnTo>
                    <a:lnTo>
                      <a:pt x="168" y="88"/>
                    </a:lnTo>
                    <a:lnTo>
                      <a:pt x="186" y="94"/>
                    </a:lnTo>
                    <a:lnTo>
                      <a:pt x="202" y="98"/>
                    </a:lnTo>
                    <a:lnTo>
                      <a:pt x="214" y="104"/>
                    </a:lnTo>
                    <a:lnTo>
                      <a:pt x="222" y="110"/>
                    </a:lnTo>
                    <a:lnTo>
                      <a:pt x="228" y="116"/>
                    </a:lnTo>
                    <a:lnTo>
                      <a:pt x="230" y="124"/>
                    </a:lnTo>
                    <a:lnTo>
                      <a:pt x="230" y="130"/>
                    </a:lnTo>
                    <a:lnTo>
                      <a:pt x="230" y="138"/>
                    </a:lnTo>
                    <a:lnTo>
                      <a:pt x="226" y="146"/>
                    </a:lnTo>
                    <a:lnTo>
                      <a:pt x="220" y="152"/>
                    </a:lnTo>
                    <a:lnTo>
                      <a:pt x="212" y="160"/>
                    </a:lnTo>
                    <a:lnTo>
                      <a:pt x="192" y="176"/>
                    </a:lnTo>
                    <a:lnTo>
                      <a:pt x="168" y="190"/>
                    </a:lnTo>
                    <a:lnTo>
                      <a:pt x="142" y="206"/>
                    </a:lnTo>
                    <a:lnTo>
                      <a:pt x="114" y="218"/>
                    </a:lnTo>
                    <a:lnTo>
                      <a:pt x="58" y="242"/>
                    </a:lnTo>
                    <a:lnTo>
                      <a:pt x="16" y="258"/>
                    </a:lnTo>
                    <a:lnTo>
                      <a:pt x="0" y="264"/>
                    </a:lnTo>
                    <a:lnTo>
                      <a:pt x="0" y="264"/>
                    </a:lnTo>
                    <a:lnTo>
                      <a:pt x="20" y="266"/>
                    </a:lnTo>
                    <a:lnTo>
                      <a:pt x="38" y="270"/>
                    </a:lnTo>
                    <a:lnTo>
                      <a:pt x="52" y="274"/>
                    </a:lnTo>
                    <a:lnTo>
                      <a:pt x="66" y="278"/>
                    </a:lnTo>
                    <a:lnTo>
                      <a:pt x="78" y="284"/>
                    </a:lnTo>
                    <a:lnTo>
                      <a:pt x="88" y="290"/>
                    </a:lnTo>
                    <a:lnTo>
                      <a:pt x="96" y="298"/>
                    </a:lnTo>
                    <a:lnTo>
                      <a:pt x="104" y="306"/>
                    </a:lnTo>
                    <a:lnTo>
                      <a:pt x="108" y="316"/>
                    </a:lnTo>
                    <a:lnTo>
                      <a:pt x="112" y="324"/>
                    </a:lnTo>
                    <a:lnTo>
                      <a:pt x="116" y="334"/>
                    </a:lnTo>
                    <a:lnTo>
                      <a:pt x="116" y="344"/>
                    </a:lnTo>
                    <a:lnTo>
                      <a:pt x="116" y="366"/>
                    </a:lnTo>
                    <a:lnTo>
                      <a:pt x="114" y="386"/>
                    </a:lnTo>
                    <a:lnTo>
                      <a:pt x="108" y="408"/>
                    </a:lnTo>
                    <a:lnTo>
                      <a:pt x="100" y="428"/>
                    </a:lnTo>
                    <a:lnTo>
                      <a:pt x="90" y="448"/>
                    </a:lnTo>
                    <a:lnTo>
                      <a:pt x="82" y="464"/>
                    </a:lnTo>
                    <a:lnTo>
                      <a:pt x="66" y="490"/>
                    </a:lnTo>
                    <a:lnTo>
                      <a:pt x="60" y="500"/>
                    </a:lnTo>
                    <a:lnTo>
                      <a:pt x="60" y="50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Freeform 88"/>
              <p:cNvSpPr>
                <a:spLocks noChangeAspect="1"/>
              </p:cNvSpPr>
              <p:nvPr/>
            </p:nvSpPr>
            <p:spPr bwMode="auto">
              <a:xfrm>
                <a:off x="10820" y="5117153"/>
                <a:ext cx="692706" cy="903148"/>
              </a:xfrm>
              <a:custGeom>
                <a:avLst/>
                <a:gdLst>
                  <a:gd name="T0" fmla="*/ 628 w 632"/>
                  <a:gd name="T1" fmla="*/ 772 h 824"/>
                  <a:gd name="T2" fmla="*/ 572 w 632"/>
                  <a:gd name="T3" fmla="*/ 684 h 824"/>
                  <a:gd name="T4" fmla="*/ 520 w 632"/>
                  <a:gd name="T5" fmla="*/ 616 h 824"/>
                  <a:gd name="T6" fmla="*/ 500 w 632"/>
                  <a:gd name="T7" fmla="*/ 560 h 824"/>
                  <a:gd name="T8" fmla="*/ 486 w 632"/>
                  <a:gd name="T9" fmla="*/ 432 h 824"/>
                  <a:gd name="T10" fmla="*/ 496 w 632"/>
                  <a:gd name="T11" fmla="*/ 306 h 824"/>
                  <a:gd name="T12" fmla="*/ 496 w 632"/>
                  <a:gd name="T13" fmla="*/ 272 h 824"/>
                  <a:gd name="T14" fmla="*/ 486 w 632"/>
                  <a:gd name="T15" fmla="*/ 232 h 824"/>
                  <a:gd name="T16" fmla="*/ 456 w 632"/>
                  <a:gd name="T17" fmla="*/ 196 h 824"/>
                  <a:gd name="T18" fmla="*/ 434 w 632"/>
                  <a:gd name="T19" fmla="*/ 184 h 824"/>
                  <a:gd name="T20" fmla="*/ 408 w 632"/>
                  <a:gd name="T21" fmla="*/ 236 h 824"/>
                  <a:gd name="T22" fmla="*/ 384 w 632"/>
                  <a:gd name="T23" fmla="*/ 260 h 824"/>
                  <a:gd name="T24" fmla="*/ 362 w 632"/>
                  <a:gd name="T25" fmla="*/ 256 h 824"/>
                  <a:gd name="T26" fmla="*/ 344 w 632"/>
                  <a:gd name="T27" fmla="*/ 234 h 824"/>
                  <a:gd name="T28" fmla="*/ 312 w 632"/>
                  <a:gd name="T29" fmla="*/ 154 h 824"/>
                  <a:gd name="T30" fmla="*/ 284 w 632"/>
                  <a:gd name="T31" fmla="*/ 18 h 824"/>
                  <a:gd name="T32" fmla="*/ 276 w 632"/>
                  <a:gd name="T33" fmla="*/ 18 h 824"/>
                  <a:gd name="T34" fmla="*/ 254 w 632"/>
                  <a:gd name="T35" fmla="*/ 64 h 824"/>
                  <a:gd name="T36" fmla="*/ 228 w 632"/>
                  <a:gd name="T37" fmla="*/ 90 h 824"/>
                  <a:gd name="T38" fmla="*/ 198 w 632"/>
                  <a:gd name="T39" fmla="*/ 100 h 824"/>
                  <a:gd name="T40" fmla="*/ 156 w 632"/>
                  <a:gd name="T41" fmla="*/ 96 h 824"/>
                  <a:gd name="T42" fmla="*/ 96 w 632"/>
                  <a:gd name="T43" fmla="*/ 66 h 824"/>
                  <a:gd name="T44" fmla="*/ 42 w 632"/>
                  <a:gd name="T45" fmla="*/ 18 h 824"/>
                  <a:gd name="T46" fmla="*/ 26 w 632"/>
                  <a:gd name="T47" fmla="*/ 14 h 824"/>
                  <a:gd name="T48" fmla="*/ 0 w 632"/>
                  <a:gd name="T49" fmla="*/ 456 h 824"/>
                  <a:gd name="T50" fmla="*/ 80 w 632"/>
                  <a:gd name="T51" fmla="*/ 482 h 824"/>
                  <a:gd name="T52" fmla="*/ 124 w 632"/>
                  <a:gd name="T53" fmla="*/ 506 h 824"/>
                  <a:gd name="T54" fmla="*/ 146 w 632"/>
                  <a:gd name="T55" fmla="*/ 536 h 824"/>
                  <a:gd name="T56" fmla="*/ 134 w 632"/>
                  <a:gd name="T57" fmla="*/ 568 h 824"/>
                  <a:gd name="T58" fmla="*/ 76 w 632"/>
                  <a:gd name="T59" fmla="*/ 604 h 824"/>
                  <a:gd name="T60" fmla="*/ 82 w 632"/>
                  <a:gd name="T61" fmla="*/ 616 h 824"/>
                  <a:gd name="T62" fmla="*/ 122 w 632"/>
                  <a:gd name="T63" fmla="*/ 630 h 824"/>
                  <a:gd name="T64" fmla="*/ 182 w 632"/>
                  <a:gd name="T65" fmla="*/ 626 h 824"/>
                  <a:gd name="T66" fmla="*/ 300 w 632"/>
                  <a:gd name="T67" fmla="*/ 610 h 824"/>
                  <a:gd name="T68" fmla="*/ 422 w 632"/>
                  <a:gd name="T69" fmla="*/ 616 h 824"/>
                  <a:gd name="T70" fmla="*/ 476 w 632"/>
                  <a:gd name="T71" fmla="*/ 630 h 824"/>
                  <a:gd name="T72" fmla="*/ 526 w 632"/>
                  <a:gd name="T73" fmla="*/ 674 h 824"/>
                  <a:gd name="T74" fmla="*/ 576 w 632"/>
                  <a:gd name="T75" fmla="*/ 748 h 824"/>
                  <a:gd name="T76" fmla="*/ 594 w 632"/>
                  <a:gd name="T77" fmla="*/ 796 h 824"/>
                  <a:gd name="T78" fmla="*/ 592 w 632"/>
                  <a:gd name="T79" fmla="*/ 818 h 824"/>
                  <a:gd name="T80" fmla="*/ 598 w 632"/>
                  <a:gd name="T81" fmla="*/ 824 h 824"/>
                  <a:gd name="T82" fmla="*/ 612 w 632"/>
                  <a:gd name="T83" fmla="*/ 822 h 824"/>
                  <a:gd name="T84" fmla="*/ 624 w 632"/>
                  <a:gd name="T85" fmla="*/ 808 h 824"/>
                  <a:gd name="T86" fmla="*/ 630 w 632"/>
                  <a:gd name="T87" fmla="*/ 796 h 8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632" h="824">
                    <a:moveTo>
                      <a:pt x="632" y="784"/>
                    </a:moveTo>
                    <a:lnTo>
                      <a:pt x="632" y="784"/>
                    </a:lnTo>
                    <a:lnTo>
                      <a:pt x="628" y="772"/>
                    </a:lnTo>
                    <a:lnTo>
                      <a:pt x="622" y="760"/>
                    </a:lnTo>
                    <a:lnTo>
                      <a:pt x="602" y="726"/>
                    </a:lnTo>
                    <a:lnTo>
                      <a:pt x="572" y="684"/>
                    </a:lnTo>
                    <a:lnTo>
                      <a:pt x="530" y="632"/>
                    </a:lnTo>
                    <a:lnTo>
                      <a:pt x="530" y="632"/>
                    </a:lnTo>
                    <a:lnTo>
                      <a:pt x="520" y="616"/>
                    </a:lnTo>
                    <a:lnTo>
                      <a:pt x="512" y="598"/>
                    </a:lnTo>
                    <a:lnTo>
                      <a:pt x="504" y="580"/>
                    </a:lnTo>
                    <a:lnTo>
                      <a:pt x="500" y="560"/>
                    </a:lnTo>
                    <a:lnTo>
                      <a:pt x="492" y="520"/>
                    </a:lnTo>
                    <a:lnTo>
                      <a:pt x="486" y="476"/>
                    </a:lnTo>
                    <a:lnTo>
                      <a:pt x="486" y="432"/>
                    </a:lnTo>
                    <a:lnTo>
                      <a:pt x="488" y="388"/>
                    </a:lnTo>
                    <a:lnTo>
                      <a:pt x="490" y="346"/>
                    </a:lnTo>
                    <a:lnTo>
                      <a:pt x="496" y="306"/>
                    </a:lnTo>
                    <a:lnTo>
                      <a:pt x="496" y="306"/>
                    </a:lnTo>
                    <a:lnTo>
                      <a:pt x="496" y="288"/>
                    </a:lnTo>
                    <a:lnTo>
                      <a:pt x="496" y="272"/>
                    </a:lnTo>
                    <a:lnTo>
                      <a:pt x="494" y="256"/>
                    </a:lnTo>
                    <a:lnTo>
                      <a:pt x="492" y="244"/>
                    </a:lnTo>
                    <a:lnTo>
                      <a:pt x="486" y="232"/>
                    </a:lnTo>
                    <a:lnTo>
                      <a:pt x="482" y="222"/>
                    </a:lnTo>
                    <a:lnTo>
                      <a:pt x="470" y="206"/>
                    </a:lnTo>
                    <a:lnTo>
                      <a:pt x="456" y="196"/>
                    </a:lnTo>
                    <a:lnTo>
                      <a:pt x="446" y="188"/>
                    </a:lnTo>
                    <a:lnTo>
                      <a:pt x="434" y="184"/>
                    </a:lnTo>
                    <a:lnTo>
                      <a:pt x="434" y="184"/>
                    </a:lnTo>
                    <a:lnTo>
                      <a:pt x="424" y="206"/>
                    </a:lnTo>
                    <a:lnTo>
                      <a:pt x="416" y="222"/>
                    </a:lnTo>
                    <a:lnTo>
                      <a:pt x="408" y="236"/>
                    </a:lnTo>
                    <a:lnTo>
                      <a:pt x="400" y="248"/>
                    </a:lnTo>
                    <a:lnTo>
                      <a:pt x="392" y="254"/>
                    </a:lnTo>
                    <a:lnTo>
                      <a:pt x="384" y="260"/>
                    </a:lnTo>
                    <a:lnTo>
                      <a:pt x="376" y="260"/>
                    </a:lnTo>
                    <a:lnTo>
                      <a:pt x="370" y="260"/>
                    </a:lnTo>
                    <a:lnTo>
                      <a:pt x="362" y="256"/>
                    </a:lnTo>
                    <a:lnTo>
                      <a:pt x="356" y="250"/>
                    </a:lnTo>
                    <a:lnTo>
                      <a:pt x="350" y="244"/>
                    </a:lnTo>
                    <a:lnTo>
                      <a:pt x="344" y="234"/>
                    </a:lnTo>
                    <a:lnTo>
                      <a:pt x="332" y="212"/>
                    </a:lnTo>
                    <a:lnTo>
                      <a:pt x="322" y="184"/>
                    </a:lnTo>
                    <a:lnTo>
                      <a:pt x="312" y="154"/>
                    </a:lnTo>
                    <a:lnTo>
                      <a:pt x="304" y="122"/>
                    </a:lnTo>
                    <a:lnTo>
                      <a:pt x="292" y="62"/>
                    </a:lnTo>
                    <a:lnTo>
                      <a:pt x="284" y="18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76" y="18"/>
                    </a:lnTo>
                    <a:lnTo>
                      <a:pt x="270" y="36"/>
                    </a:lnTo>
                    <a:lnTo>
                      <a:pt x="262" y="50"/>
                    </a:lnTo>
                    <a:lnTo>
                      <a:pt x="254" y="64"/>
                    </a:lnTo>
                    <a:lnTo>
                      <a:pt x="246" y="74"/>
                    </a:lnTo>
                    <a:lnTo>
                      <a:pt x="238" y="82"/>
                    </a:lnTo>
                    <a:lnTo>
                      <a:pt x="228" y="90"/>
                    </a:lnTo>
                    <a:lnTo>
                      <a:pt x="218" y="94"/>
                    </a:lnTo>
                    <a:lnTo>
                      <a:pt x="208" y="98"/>
                    </a:lnTo>
                    <a:lnTo>
                      <a:pt x="198" y="100"/>
                    </a:lnTo>
                    <a:lnTo>
                      <a:pt x="188" y="100"/>
                    </a:lnTo>
                    <a:lnTo>
                      <a:pt x="178" y="100"/>
                    </a:lnTo>
                    <a:lnTo>
                      <a:pt x="156" y="96"/>
                    </a:lnTo>
                    <a:lnTo>
                      <a:pt x="136" y="88"/>
                    </a:lnTo>
                    <a:lnTo>
                      <a:pt x="116" y="78"/>
                    </a:lnTo>
                    <a:lnTo>
                      <a:pt x="96" y="66"/>
                    </a:lnTo>
                    <a:lnTo>
                      <a:pt x="80" y="52"/>
                    </a:lnTo>
                    <a:lnTo>
                      <a:pt x="64" y="40"/>
                    </a:lnTo>
                    <a:lnTo>
                      <a:pt x="42" y="18"/>
                    </a:lnTo>
                    <a:lnTo>
                      <a:pt x="34" y="10"/>
                    </a:lnTo>
                    <a:lnTo>
                      <a:pt x="34" y="10"/>
                    </a:lnTo>
                    <a:lnTo>
                      <a:pt x="26" y="14"/>
                    </a:lnTo>
                    <a:lnTo>
                      <a:pt x="18" y="16"/>
                    </a:lnTo>
                    <a:lnTo>
                      <a:pt x="0" y="20"/>
                    </a:lnTo>
                    <a:lnTo>
                      <a:pt x="0" y="456"/>
                    </a:lnTo>
                    <a:lnTo>
                      <a:pt x="0" y="456"/>
                    </a:lnTo>
                    <a:lnTo>
                      <a:pt x="42" y="468"/>
                    </a:lnTo>
                    <a:lnTo>
                      <a:pt x="80" y="482"/>
                    </a:lnTo>
                    <a:lnTo>
                      <a:pt x="96" y="490"/>
                    </a:lnTo>
                    <a:lnTo>
                      <a:pt x="112" y="498"/>
                    </a:lnTo>
                    <a:lnTo>
                      <a:pt x="124" y="506"/>
                    </a:lnTo>
                    <a:lnTo>
                      <a:pt x="136" y="516"/>
                    </a:lnTo>
                    <a:lnTo>
                      <a:pt x="142" y="526"/>
                    </a:lnTo>
                    <a:lnTo>
                      <a:pt x="146" y="536"/>
                    </a:lnTo>
                    <a:lnTo>
                      <a:pt x="146" y="546"/>
                    </a:lnTo>
                    <a:lnTo>
                      <a:pt x="142" y="556"/>
                    </a:lnTo>
                    <a:lnTo>
                      <a:pt x="134" y="568"/>
                    </a:lnTo>
                    <a:lnTo>
                      <a:pt x="120" y="580"/>
                    </a:lnTo>
                    <a:lnTo>
                      <a:pt x="100" y="592"/>
                    </a:lnTo>
                    <a:lnTo>
                      <a:pt x="76" y="604"/>
                    </a:lnTo>
                    <a:lnTo>
                      <a:pt x="76" y="604"/>
                    </a:lnTo>
                    <a:lnTo>
                      <a:pt x="78" y="610"/>
                    </a:lnTo>
                    <a:lnTo>
                      <a:pt x="82" y="616"/>
                    </a:lnTo>
                    <a:lnTo>
                      <a:pt x="90" y="622"/>
                    </a:lnTo>
                    <a:lnTo>
                      <a:pt x="104" y="626"/>
                    </a:lnTo>
                    <a:lnTo>
                      <a:pt x="122" y="630"/>
                    </a:lnTo>
                    <a:lnTo>
                      <a:pt x="148" y="630"/>
                    </a:lnTo>
                    <a:lnTo>
                      <a:pt x="182" y="626"/>
                    </a:lnTo>
                    <a:lnTo>
                      <a:pt x="182" y="626"/>
                    </a:lnTo>
                    <a:lnTo>
                      <a:pt x="220" y="620"/>
                    </a:lnTo>
                    <a:lnTo>
                      <a:pt x="260" y="614"/>
                    </a:lnTo>
                    <a:lnTo>
                      <a:pt x="300" y="610"/>
                    </a:lnTo>
                    <a:lnTo>
                      <a:pt x="342" y="610"/>
                    </a:lnTo>
                    <a:lnTo>
                      <a:pt x="382" y="610"/>
                    </a:lnTo>
                    <a:lnTo>
                      <a:pt x="422" y="616"/>
                    </a:lnTo>
                    <a:lnTo>
                      <a:pt x="440" y="620"/>
                    </a:lnTo>
                    <a:lnTo>
                      <a:pt x="458" y="624"/>
                    </a:lnTo>
                    <a:lnTo>
                      <a:pt x="476" y="630"/>
                    </a:lnTo>
                    <a:lnTo>
                      <a:pt x="492" y="636"/>
                    </a:lnTo>
                    <a:lnTo>
                      <a:pt x="492" y="636"/>
                    </a:lnTo>
                    <a:lnTo>
                      <a:pt x="526" y="674"/>
                    </a:lnTo>
                    <a:lnTo>
                      <a:pt x="544" y="698"/>
                    </a:lnTo>
                    <a:lnTo>
                      <a:pt x="562" y="722"/>
                    </a:lnTo>
                    <a:lnTo>
                      <a:pt x="576" y="748"/>
                    </a:lnTo>
                    <a:lnTo>
                      <a:pt x="588" y="772"/>
                    </a:lnTo>
                    <a:lnTo>
                      <a:pt x="590" y="784"/>
                    </a:lnTo>
                    <a:lnTo>
                      <a:pt x="594" y="796"/>
                    </a:lnTo>
                    <a:lnTo>
                      <a:pt x="594" y="806"/>
                    </a:lnTo>
                    <a:lnTo>
                      <a:pt x="592" y="818"/>
                    </a:lnTo>
                    <a:lnTo>
                      <a:pt x="592" y="818"/>
                    </a:lnTo>
                    <a:lnTo>
                      <a:pt x="592" y="822"/>
                    </a:lnTo>
                    <a:lnTo>
                      <a:pt x="594" y="824"/>
                    </a:lnTo>
                    <a:lnTo>
                      <a:pt x="598" y="824"/>
                    </a:lnTo>
                    <a:lnTo>
                      <a:pt x="598" y="824"/>
                    </a:lnTo>
                    <a:lnTo>
                      <a:pt x="602" y="824"/>
                    </a:lnTo>
                    <a:lnTo>
                      <a:pt x="612" y="822"/>
                    </a:lnTo>
                    <a:lnTo>
                      <a:pt x="616" y="818"/>
                    </a:lnTo>
                    <a:lnTo>
                      <a:pt x="620" y="814"/>
                    </a:lnTo>
                    <a:lnTo>
                      <a:pt x="624" y="808"/>
                    </a:lnTo>
                    <a:lnTo>
                      <a:pt x="626" y="800"/>
                    </a:lnTo>
                    <a:lnTo>
                      <a:pt x="626" y="800"/>
                    </a:lnTo>
                    <a:lnTo>
                      <a:pt x="630" y="796"/>
                    </a:lnTo>
                    <a:lnTo>
                      <a:pt x="632" y="792"/>
                    </a:lnTo>
                    <a:lnTo>
                      <a:pt x="632" y="78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Freeform 47"/>
              <p:cNvSpPr>
                <a:spLocks noChangeAspect="1"/>
              </p:cNvSpPr>
              <p:nvPr/>
            </p:nvSpPr>
            <p:spPr bwMode="auto">
              <a:xfrm>
                <a:off x="1" y="2438400"/>
                <a:ext cx="453574" cy="852529"/>
              </a:xfrm>
              <a:custGeom>
                <a:avLst/>
                <a:gdLst>
                  <a:gd name="T0" fmla="*/ 194 w 382"/>
                  <a:gd name="T1" fmla="*/ 442 h 718"/>
                  <a:gd name="T2" fmla="*/ 238 w 382"/>
                  <a:gd name="T3" fmla="*/ 410 h 718"/>
                  <a:gd name="T4" fmla="*/ 264 w 382"/>
                  <a:gd name="T5" fmla="*/ 368 h 718"/>
                  <a:gd name="T6" fmla="*/ 270 w 382"/>
                  <a:gd name="T7" fmla="*/ 334 h 718"/>
                  <a:gd name="T8" fmla="*/ 292 w 382"/>
                  <a:gd name="T9" fmla="*/ 278 h 718"/>
                  <a:gd name="T10" fmla="*/ 310 w 382"/>
                  <a:gd name="T11" fmla="*/ 250 h 718"/>
                  <a:gd name="T12" fmla="*/ 248 w 382"/>
                  <a:gd name="T13" fmla="*/ 258 h 718"/>
                  <a:gd name="T14" fmla="*/ 212 w 382"/>
                  <a:gd name="T15" fmla="*/ 242 h 718"/>
                  <a:gd name="T16" fmla="*/ 194 w 382"/>
                  <a:gd name="T17" fmla="*/ 212 h 718"/>
                  <a:gd name="T18" fmla="*/ 194 w 382"/>
                  <a:gd name="T19" fmla="*/ 160 h 718"/>
                  <a:gd name="T20" fmla="*/ 200 w 382"/>
                  <a:gd name="T21" fmla="*/ 140 h 718"/>
                  <a:gd name="T22" fmla="*/ 200 w 382"/>
                  <a:gd name="T23" fmla="*/ 110 h 718"/>
                  <a:gd name="T24" fmla="*/ 184 w 382"/>
                  <a:gd name="T25" fmla="*/ 72 h 718"/>
                  <a:gd name="T26" fmla="*/ 158 w 382"/>
                  <a:gd name="T27" fmla="*/ 50 h 718"/>
                  <a:gd name="T28" fmla="*/ 80 w 382"/>
                  <a:gd name="T29" fmla="*/ 0 h 718"/>
                  <a:gd name="T30" fmla="*/ 84 w 382"/>
                  <a:gd name="T31" fmla="*/ 6 h 718"/>
                  <a:gd name="T32" fmla="*/ 96 w 382"/>
                  <a:gd name="T33" fmla="*/ 38 h 718"/>
                  <a:gd name="T34" fmla="*/ 94 w 382"/>
                  <a:gd name="T35" fmla="*/ 70 h 718"/>
                  <a:gd name="T36" fmla="*/ 80 w 382"/>
                  <a:gd name="T37" fmla="*/ 66 h 718"/>
                  <a:gd name="T38" fmla="*/ 48 w 382"/>
                  <a:gd name="T39" fmla="*/ 82 h 718"/>
                  <a:gd name="T40" fmla="*/ 34 w 382"/>
                  <a:gd name="T41" fmla="*/ 106 h 718"/>
                  <a:gd name="T42" fmla="*/ 26 w 382"/>
                  <a:gd name="T43" fmla="*/ 138 h 718"/>
                  <a:gd name="T44" fmla="*/ 24 w 382"/>
                  <a:gd name="T45" fmla="*/ 194 h 718"/>
                  <a:gd name="T46" fmla="*/ 22 w 382"/>
                  <a:gd name="T47" fmla="*/ 204 h 718"/>
                  <a:gd name="T48" fmla="*/ 20 w 382"/>
                  <a:gd name="T49" fmla="*/ 202 h 718"/>
                  <a:gd name="T50" fmla="*/ 0 w 382"/>
                  <a:gd name="T51" fmla="*/ 662 h 718"/>
                  <a:gd name="T52" fmla="*/ 30 w 382"/>
                  <a:gd name="T53" fmla="*/ 636 h 718"/>
                  <a:gd name="T54" fmla="*/ 80 w 382"/>
                  <a:gd name="T55" fmla="*/ 606 h 718"/>
                  <a:gd name="T56" fmla="*/ 108 w 382"/>
                  <a:gd name="T57" fmla="*/ 586 h 718"/>
                  <a:gd name="T58" fmla="*/ 132 w 382"/>
                  <a:gd name="T59" fmla="*/ 542 h 718"/>
                  <a:gd name="T60" fmla="*/ 144 w 382"/>
                  <a:gd name="T61" fmla="*/ 484 h 718"/>
                  <a:gd name="T62" fmla="*/ 220 w 382"/>
                  <a:gd name="T63" fmla="*/ 544 h 718"/>
                  <a:gd name="T64" fmla="*/ 300 w 382"/>
                  <a:gd name="T65" fmla="*/ 626 h 718"/>
                  <a:gd name="T66" fmla="*/ 330 w 382"/>
                  <a:gd name="T67" fmla="*/ 678 h 718"/>
                  <a:gd name="T68" fmla="*/ 336 w 382"/>
                  <a:gd name="T69" fmla="*/ 710 h 718"/>
                  <a:gd name="T70" fmla="*/ 340 w 382"/>
                  <a:gd name="T71" fmla="*/ 718 h 718"/>
                  <a:gd name="T72" fmla="*/ 352 w 382"/>
                  <a:gd name="T73" fmla="*/ 716 h 718"/>
                  <a:gd name="T74" fmla="*/ 372 w 382"/>
                  <a:gd name="T75" fmla="*/ 698 h 718"/>
                  <a:gd name="T76" fmla="*/ 376 w 382"/>
                  <a:gd name="T77" fmla="*/ 680 h 718"/>
                  <a:gd name="T78" fmla="*/ 382 w 382"/>
                  <a:gd name="T79" fmla="*/ 666 h 718"/>
                  <a:gd name="T80" fmla="*/ 372 w 382"/>
                  <a:gd name="T81" fmla="*/ 644 h 718"/>
                  <a:gd name="T82" fmla="*/ 318 w 382"/>
                  <a:gd name="T83" fmla="*/ 582 h 718"/>
                  <a:gd name="T84" fmla="*/ 170 w 382"/>
                  <a:gd name="T85" fmla="*/ 452 h 7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82" h="718">
                    <a:moveTo>
                      <a:pt x="170" y="452"/>
                    </a:moveTo>
                    <a:lnTo>
                      <a:pt x="170" y="452"/>
                    </a:lnTo>
                    <a:lnTo>
                      <a:pt x="194" y="442"/>
                    </a:lnTo>
                    <a:lnTo>
                      <a:pt x="208" y="434"/>
                    </a:lnTo>
                    <a:lnTo>
                      <a:pt x="224" y="424"/>
                    </a:lnTo>
                    <a:lnTo>
                      <a:pt x="238" y="410"/>
                    </a:lnTo>
                    <a:lnTo>
                      <a:pt x="250" y="396"/>
                    </a:lnTo>
                    <a:lnTo>
                      <a:pt x="260" y="378"/>
                    </a:lnTo>
                    <a:lnTo>
                      <a:pt x="264" y="368"/>
                    </a:lnTo>
                    <a:lnTo>
                      <a:pt x="266" y="358"/>
                    </a:lnTo>
                    <a:lnTo>
                      <a:pt x="266" y="358"/>
                    </a:lnTo>
                    <a:lnTo>
                      <a:pt x="270" y="334"/>
                    </a:lnTo>
                    <a:lnTo>
                      <a:pt x="276" y="312"/>
                    </a:lnTo>
                    <a:lnTo>
                      <a:pt x="284" y="294"/>
                    </a:lnTo>
                    <a:lnTo>
                      <a:pt x="292" y="278"/>
                    </a:lnTo>
                    <a:lnTo>
                      <a:pt x="304" y="256"/>
                    </a:lnTo>
                    <a:lnTo>
                      <a:pt x="310" y="250"/>
                    </a:lnTo>
                    <a:lnTo>
                      <a:pt x="310" y="250"/>
                    </a:lnTo>
                    <a:lnTo>
                      <a:pt x="286" y="256"/>
                    </a:lnTo>
                    <a:lnTo>
                      <a:pt x="266" y="258"/>
                    </a:lnTo>
                    <a:lnTo>
                      <a:pt x="248" y="258"/>
                    </a:lnTo>
                    <a:lnTo>
                      <a:pt x="234" y="254"/>
                    </a:lnTo>
                    <a:lnTo>
                      <a:pt x="220" y="250"/>
                    </a:lnTo>
                    <a:lnTo>
                      <a:pt x="212" y="242"/>
                    </a:lnTo>
                    <a:lnTo>
                      <a:pt x="204" y="234"/>
                    </a:lnTo>
                    <a:lnTo>
                      <a:pt x="198" y="224"/>
                    </a:lnTo>
                    <a:lnTo>
                      <a:pt x="194" y="212"/>
                    </a:lnTo>
                    <a:lnTo>
                      <a:pt x="192" y="202"/>
                    </a:lnTo>
                    <a:lnTo>
                      <a:pt x="190" y="180"/>
                    </a:lnTo>
                    <a:lnTo>
                      <a:pt x="194" y="160"/>
                    </a:lnTo>
                    <a:lnTo>
                      <a:pt x="198" y="148"/>
                    </a:lnTo>
                    <a:lnTo>
                      <a:pt x="198" y="148"/>
                    </a:lnTo>
                    <a:lnTo>
                      <a:pt x="200" y="140"/>
                    </a:lnTo>
                    <a:lnTo>
                      <a:pt x="202" y="130"/>
                    </a:lnTo>
                    <a:lnTo>
                      <a:pt x="202" y="120"/>
                    </a:lnTo>
                    <a:lnTo>
                      <a:pt x="200" y="110"/>
                    </a:lnTo>
                    <a:lnTo>
                      <a:pt x="194" y="90"/>
                    </a:lnTo>
                    <a:lnTo>
                      <a:pt x="188" y="80"/>
                    </a:lnTo>
                    <a:lnTo>
                      <a:pt x="184" y="72"/>
                    </a:lnTo>
                    <a:lnTo>
                      <a:pt x="184" y="72"/>
                    </a:lnTo>
                    <a:lnTo>
                      <a:pt x="174" y="64"/>
                    </a:lnTo>
                    <a:lnTo>
                      <a:pt x="158" y="50"/>
                    </a:lnTo>
                    <a:lnTo>
                      <a:pt x="120" y="22"/>
                    </a:lnTo>
                    <a:lnTo>
                      <a:pt x="88" y="4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84" y="6"/>
                    </a:lnTo>
                    <a:lnTo>
                      <a:pt x="84" y="6"/>
                    </a:lnTo>
                    <a:lnTo>
                      <a:pt x="90" y="16"/>
                    </a:lnTo>
                    <a:lnTo>
                      <a:pt x="94" y="28"/>
                    </a:lnTo>
                    <a:lnTo>
                      <a:pt x="96" y="38"/>
                    </a:lnTo>
                    <a:lnTo>
                      <a:pt x="98" y="48"/>
                    </a:lnTo>
                    <a:lnTo>
                      <a:pt x="96" y="64"/>
                    </a:lnTo>
                    <a:lnTo>
                      <a:pt x="94" y="70"/>
                    </a:lnTo>
                    <a:lnTo>
                      <a:pt x="94" y="70"/>
                    </a:lnTo>
                    <a:lnTo>
                      <a:pt x="88" y="68"/>
                    </a:lnTo>
                    <a:lnTo>
                      <a:pt x="80" y="66"/>
                    </a:lnTo>
                    <a:lnTo>
                      <a:pt x="70" y="68"/>
                    </a:lnTo>
                    <a:lnTo>
                      <a:pt x="58" y="72"/>
                    </a:lnTo>
                    <a:lnTo>
                      <a:pt x="48" y="82"/>
                    </a:lnTo>
                    <a:lnTo>
                      <a:pt x="44" y="88"/>
                    </a:lnTo>
                    <a:lnTo>
                      <a:pt x="38" y="96"/>
                    </a:lnTo>
                    <a:lnTo>
                      <a:pt x="34" y="106"/>
                    </a:lnTo>
                    <a:lnTo>
                      <a:pt x="30" y="118"/>
                    </a:lnTo>
                    <a:lnTo>
                      <a:pt x="30" y="118"/>
                    </a:lnTo>
                    <a:lnTo>
                      <a:pt x="26" y="138"/>
                    </a:lnTo>
                    <a:lnTo>
                      <a:pt x="24" y="154"/>
                    </a:lnTo>
                    <a:lnTo>
                      <a:pt x="24" y="180"/>
                    </a:lnTo>
                    <a:lnTo>
                      <a:pt x="24" y="194"/>
                    </a:lnTo>
                    <a:lnTo>
                      <a:pt x="24" y="202"/>
                    </a:lnTo>
                    <a:lnTo>
                      <a:pt x="24" y="202"/>
                    </a:lnTo>
                    <a:lnTo>
                      <a:pt x="22" y="204"/>
                    </a:lnTo>
                    <a:lnTo>
                      <a:pt x="20" y="204"/>
                    </a:lnTo>
                    <a:lnTo>
                      <a:pt x="20" y="202"/>
                    </a:lnTo>
                    <a:lnTo>
                      <a:pt x="20" y="202"/>
                    </a:lnTo>
                    <a:lnTo>
                      <a:pt x="16" y="194"/>
                    </a:lnTo>
                    <a:lnTo>
                      <a:pt x="0" y="146"/>
                    </a:lnTo>
                    <a:lnTo>
                      <a:pt x="0" y="662"/>
                    </a:lnTo>
                    <a:lnTo>
                      <a:pt x="0" y="662"/>
                    </a:lnTo>
                    <a:lnTo>
                      <a:pt x="12" y="650"/>
                    </a:lnTo>
                    <a:lnTo>
                      <a:pt x="30" y="636"/>
                    </a:lnTo>
                    <a:lnTo>
                      <a:pt x="52" y="620"/>
                    </a:lnTo>
                    <a:lnTo>
                      <a:pt x="80" y="606"/>
                    </a:lnTo>
                    <a:lnTo>
                      <a:pt x="80" y="606"/>
                    </a:lnTo>
                    <a:lnTo>
                      <a:pt x="90" y="600"/>
                    </a:lnTo>
                    <a:lnTo>
                      <a:pt x="100" y="594"/>
                    </a:lnTo>
                    <a:lnTo>
                      <a:pt x="108" y="586"/>
                    </a:lnTo>
                    <a:lnTo>
                      <a:pt x="114" y="578"/>
                    </a:lnTo>
                    <a:lnTo>
                      <a:pt x="126" y="560"/>
                    </a:lnTo>
                    <a:lnTo>
                      <a:pt x="132" y="542"/>
                    </a:lnTo>
                    <a:lnTo>
                      <a:pt x="138" y="524"/>
                    </a:lnTo>
                    <a:lnTo>
                      <a:pt x="142" y="508"/>
                    </a:lnTo>
                    <a:lnTo>
                      <a:pt x="144" y="484"/>
                    </a:lnTo>
                    <a:lnTo>
                      <a:pt x="144" y="484"/>
                    </a:lnTo>
                    <a:lnTo>
                      <a:pt x="188" y="518"/>
                    </a:lnTo>
                    <a:lnTo>
                      <a:pt x="220" y="544"/>
                    </a:lnTo>
                    <a:lnTo>
                      <a:pt x="254" y="576"/>
                    </a:lnTo>
                    <a:lnTo>
                      <a:pt x="286" y="610"/>
                    </a:lnTo>
                    <a:lnTo>
                      <a:pt x="300" y="626"/>
                    </a:lnTo>
                    <a:lnTo>
                      <a:pt x="312" y="644"/>
                    </a:lnTo>
                    <a:lnTo>
                      <a:pt x="322" y="662"/>
                    </a:lnTo>
                    <a:lnTo>
                      <a:pt x="330" y="678"/>
                    </a:lnTo>
                    <a:lnTo>
                      <a:pt x="336" y="694"/>
                    </a:lnTo>
                    <a:lnTo>
                      <a:pt x="336" y="710"/>
                    </a:lnTo>
                    <a:lnTo>
                      <a:pt x="336" y="710"/>
                    </a:lnTo>
                    <a:lnTo>
                      <a:pt x="336" y="712"/>
                    </a:lnTo>
                    <a:lnTo>
                      <a:pt x="336" y="716"/>
                    </a:lnTo>
                    <a:lnTo>
                      <a:pt x="340" y="718"/>
                    </a:lnTo>
                    <a:lnTo>
                      <a:pt x="346" y="718"/>
                    </a:lnTo>
                    <a:lnTo>
                      <a:pt x="346" y="718"/>
                    </a:lnTo>
                    <a:lnTo>
                      <a:pt x="352" y="716"/>
                    </a:lnTo>
                    <a:lnTo>
                      <a:pt x="362" y="710"/>
                    </a:lnTo>
                    <a:lnTo>
                      <a:pt x="368" y="706"/>
                    </a:lnTo>
                    <a:lnTo>
                      <a:pt x="372" y="698"/>
                    </a:lnTo>
                    <a:lnTo>
                      <a:pt x="376" y="690"/>
                    </a:lnTo>
                    <a:lnTo>
                      <a:pt x="376" y="680"/>
                    </a:lnTo>
                    <a:lnTo>
                      <a:pt x="376" y="680"/>
                    </a:lnTo>
                    <a:lnTo>
                      <a:pt x="378" y="674"/>
                    </a:lnTo>
                    <a:lnTo>
                      <a:pt x="380" y="670"/>
                    </a:lnTo>
                    <a:lnTo>
                      <a:pt x="382" y="666"/>
                    </a:lnTo>
                    <a:lnTo>
                      <a:pt x="380" y="658"/>
                    </a:lnTo>
                    <a:lnTo>
                      <a:pt x="380" y="658"/>
                    </a:lnTo>
                    <a:lnTo>
                      <a:pt x="372" y="644"/>
                    </a:lnTo>
                    <a:lnTo>
                      <a:pt x="358" y="626"/>
                    </a:lnTo>
                    <a:lnTo>
                      <a:pt x="340" y="606"/>
                    </a:lnTo>
                    <a:lnTo>
                      <a:pt x="318" y="582"/>
                    </a:lnTo>
                    <a:lnTo>
                      <a:pt x="290" y="554"/>
                    </a:lnTo>
                    <a:lnTo>
                      <a:pt x="256" y="524"/>
                    </a:lnTo>
                    <a:lnTo>
                      <a:pt x="170" y="452"/>
                    </a:lnTo>
                    <a:lnTo>
                      <a:pt x="170" y="452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Freeform 23"/>
              <p:cNvSpPr>
                <a:spLocks noChangeAspect="1"/>
              </p:cNvSpPr>
              <p:nvPr/>
            </p:nvSpPr>
            <p:spPr bwMode="auto">
              <a:xfrm>
                <a:off x="8551334" y="6180666"/>
                <a:ext cx="592666" cy="677333"/>
              </a:xfrm>
              <a:custGeom>
                <a:avLst/>
                <a:gdLst>
                  <a:gd name="T0" fmla="*/ 536 w 560"/>
                  <a:gd name="T1" fmla="*/ 100 h 640"/>
                  <a:gd name="T2" fmla="*/ 496 w 560"/>
                  <a:gd name="T3" fmla="*/ 106 h 640"/>
                  <a:gd name="T4" fmla="*/ 456 w 560"/>
                  <a:gd name="T5" fmla="*/ 118 h 640"/>
                  <a:gd name="T6" fmla="*/ 438 w 560"/>
                  <a:gd name="T7" fmla="*/ 110 h 640"/>
                  <a:gd name="T8" fmla="*/ 436 w 560"/>
                  <a:gd name="T9" fmla="*/ 82 h 640"/>
                  <a:gd name="T10" fmla="*/ 428 w 560"/>
                  <a:gd name="T11" fmla="*/ 76 h 640"/>
                  <a:gd name="T12" fmla="*/ 360 w 560"/>
                  <a:gd name="T13" fmla="*/ 146 h 640"/>
                  <a:gd name="T14" fmla="*/ 328 w 560"/>
                  <a:gd name="T15" fmla="*/ 192 h 640"/>
                  <a:gd name="T16" fmla="*/ 290 w 560"/>
                  <a:gd name="T17" fmla="*/ 108 h 640"/>
                  <a:gd name="T18" fmla="*/ 274 w 560"/>
                  <a:gd name="T19" fmla="*/ 38 h 640"/>
                  <a:gd name="T20" fmla="*/ 280 w 560"/>
                  <a:gd name="T21" fmla="*/ 6 h 640"/>
                  <a:gd name="T22" fmla="*/ 280 w 560"/>
                  <a:gd name="T23" fmla="*/ 2 h 640"/>
                  <a:gd name="T24" fmla="*/ 262 w 560"/>
                  <a:gd name="T25" fmla="*/ 0 h 640"/>
                  <a:gd name="T26" fmla="*/ 248 w 560"/>
                  <a:gd name="T27" fmla="*/ 14 h 640"/>
                  <a:gd name="T28" fmla="*/ 244 w 560"/>
                  <a:gd name="T29" fmla="*/ 18 h 640"/>
                  <a:gd name="T30" fmla="*/ 240 w 560"/>
                  <a:gd name="T31" fmla="*/ 26 h 640"/>
                  <a:gd name="T32" fmla="*/ 254 w 560"/>
                  <a:gd name="T33" fmla="*/ 88 h 640"/>
                  <a:gd name="T34" fmla="*/ 304 w 560"/>
                  <a:gd name="T35" fmla="*/ 204 h 640"/>
                  <a:gd name="T36" fmla="*/ 222 w 560"/>
                  <a:gd name="T37" fmla="*/ 206 h 640"/>
                  <a:gd name="T38" fmla="*/ 136 w 560"/>
                  <a:gd name="T39" fmla="*/ 224 h 640"/>
                  <a:gd name="T40" fmla="*/ 164 w 560"/>
                  <a:gd name="T41" fmla="*/ 234 h 640"/>
                  <a:gd name="T42" fmla="*/ 178 w 560"/>
                  <a:gd name="T43" fmla="*/ 254 h 640"/>
                  <a:gd name="T44" fmla="*/ 166 w 560"/>
                  <a:gd name="T45" fmla="*/ 272 h 640"/>
                  <a:gd name="T46" fmla="*/ 122 w 560"/>
                  <a:gd name="T47" fmla="*/ 300 h 640"/>
                  <a:gd name="T48" fmla="*/ 90 w 560"/>
                  <a:gd name="T49" fmla="*/ 348 h 640"/>
                  <a:gd name="T50" fmla="*/ 22 w 560"/>
                  <a:gd name="T51" fmla="*/ 414 h 640"/>
                  <a:gd name="T52" fmla="*/ 0 w 560"/>
                  <a:gd name="T53" fmla="*/ 430 h 640"/>
                  <a:gd name="T54" fmla="*/ 102 w 560"/>
                  <a:gd name="T55" fmla="*/ 404 h 640"/>
                  <a:gd name="T56" fmla="*/ 136 w 560"/>
                  <a:gd name="T57" fmla="*/ 406 h 640"/>
                  <a:gd name="T58" fmla="*/ 152 w 560"/>
                  <a:gd name="T59" fmla="*/ 418 h 640"/>
                  <a:gd name="T60" fmla="*/ 156 w 560"/>
                  <a:gd name="T61" fmla="*/ 438 h 640"/>
                  <a:gd name="T62" fmla="*/ 138 w 560"/>
                  <a:gd name="T63" fmla="*/ 486 h 640"/>
                  <a:gd name="T64" fmla="*/ 90 w 560"/>
                  <a:gd name="T65" fmla="*/ 550 h 640"/>
                  <a:gd name="T66" fmla="*/ 126 w 560"/>
                  <a:gd name="T67" fmla="*/ 542 h 640"/>
                  <a:gd name="T68" fmla="*/ 158 w 560"/>
                  <a:gd name="T69" fmla="*/ 550 h 640"/>
                  <a:gd name="T70" fmla="*/ 170 w 560"/>
                  <a:gd name="T71" fmla="*/ 572 h 640"/>
                  <a:gd name="T72" fmla="*/ 168 w 560"/>
                  <a:gd name="T73" fmla="*/ 626 h 640"/>
                  <a:gd name="T74" fmla="*/ 186 w 560"/>
                  <a:gd name="T75" fmla="*/ 626 h 640"/>
                  <a:gd name="T76" fmla="*/ 280 w 560"/>
                  <a:gd name="T77" fmla="*/ 640 h 640"/>
                  <a:gd name="T78" fmla="*/ 310 w 560"/>
                  <a:gd name="T79" fmla="*/ 628 h 640"/>
                  <a:gd name="T80" fmla="*/ 322 w 560"/>
                  <a:gd name="T81" fmla="*/ 628 h 640"/>
                  <a:gd name="T82" fmla="*/ 330 w 560"/>
                  <a:gd name="T83" fmla="*/ 580 h 640"/>
                  <a:gd name="T84" fmla="*/ 346 w 560"/>
                  <a:gd name="T85" fmla="*/ 526 h 640"/>
                  <a:gd name="T86" fmla="*/ 354 w 560"/>
                  <a:gd name="T87" fmla="*/ 526 h 640"/>
                  <a:gd name="T88" fmla="*/ 358 w 560"/>
                  <a:gd name="T89" fmla="*/ 534 h 640"/>
                  <a:gd name="T90" fmla="*/ 364 w 560"/>
                  <a:gd name="T91" fmla="*/ 584 h 640"/>
                  <a:gd name="T92" fmla="*/ 424 w 560"/>
                  <a:gd name="T93" fmla="*/ 640 h 640"/>
                  <a:gd name="T94" fmla="*/ 438 w 560"/>
                  <a:gd name="T95" fmla="*/ 624 h 640"/>
                  <a:gd name="T96" fmla="*/ 458 w 560"/>
                  <a:gd name="T97" fmla="*/ 622 h 640"/>
                  <a:gd name="T98" fmla="*/ 474 w 560"/>
                  <a:gd name="T99" fmla="*/ 64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560" h="640">
                    <a:moveTo>
                      <a:pt x="560" y="100"/>
                    </a:moveTo>
                    <a:lnTo>
                      <a:pt x="560" y="100"/>
                    </a:lnTo>
                    <a:lnTo>
                      <a:pt x="536" y="100"/>
                    </a:lnTo>
                    <a:lnTo>
                      <a:pt x="512" y="98"/>
                    </a:lnTo>
                    <a:lnTo>
                      <a:pt x="512" y="98"/>
                    </a:lnTo>
                    <a:lnTo>
                      <a:pt x="496" y="106"/>
                    </a:lnTo>
                    <a:lnTo>
                      <a:pt x="480" y="114"/>
                    </a:lnTo>
                    <a:lnTo>
                      <a:pt x="464" y="118"/>
                    </a:lnTo>
                    <a:lnTo>
                      <a:pt x="456" y="118"/>
                    </a:lnTo>
                    <a:lnTo>
                      <a:pt x="448" y="118"/>
                    </a:lnTo>
                    <a:lnTo>
                      <a:pt x="442" y="116"/>
                    </a:lnTo>
                    <a:lnTo>
                      <a:pt x="438" y="110"/>
                    </a:lnTo>
                    <a:lnTo>
                      <a:pt x="436" y="104"/>
                    </a:lnTo>
                    <a:lnTo>
                      <a:pt x="434" y="94"/>
                    </a:lnTo>
                    <a:lnTo>
                      <a:pt x="436" y="82"/>
                    </a:lnTo>
                    <a:lnTo>
                      <a:pt x="442" y="66"/>
                    </a:lnTo>
                    <a:lnTo>
                      <a:pt x="442" y="66"/>
                    </a:lnTo>
                    <a:lnTo>
                      <a:pt x="428" y="76"/>
                    </a:lnTo>
                    <a:lnTo>
                      <a:pt x="396" y="106"/>
                    </a:lnTo>
                    <a:lnTo>
                      <a:pt x="378" y="126"/>
                    </a:lnTo>
                    <a:lnTo>
                      <a:pt x="360" y="146"/>
                    </a:lnTo>
                    <a:lnTo>
                      <a:pt x="342" y="170"/>
                    </a:lnTo>
                    <a:lnTo>
                      <a:pt x="328" y="192"/>
                    </a:lnTo>
                    <a:lnTo>
                      <a:pt x="328" y="192"/>
                    </a:lnTo>
                    <a:lnTo>
                      <a:pt x="312" y="160"/>
                    </a:lnTo>
                    <a:lnTo>
                      <a:pt x="300" y="134"/>
                    </a:lnTo>
                    <a:lnTo>
                      <a:pt x="290" y="108"/>
                    </a:lnTo>
                    <a:lnTo>
                      <a:pt x="280" y="80"/>
                    </a:lnTo>
                    <a:lnTo>
                      <a:pt x="276" y="52"/>
                    </a:lnTo>
                    <a:lnTo>
                      <a:pt x="274" y="38"/>
                    </a:lnTo>
                    <a:lnTo>
                      <a:pt x="274" y="26"/>
                    </a:lnTo>
                    <a:lnTo>
                      <a:pt x="276" y="16"/>
                    </a:lnTo>
                    <a:lnTo>
                      <a:pt x="280" y="6"/>
                    </a:lnTo>
                    <a:lnTo>
                      <a:pt x="280" y="6"/>
                    </a:lnTo>
                    <a:lnTo>
                      <a:pt x="282" y="4"/>
                    </a:lnTo>
                    <a:lnTo>
                      <a:pt x="280" y="2"/>
                    </a:lnTo>
                    <a:lnTo>
                      <a:pt x="280" y="0"/>
                    </a:lnTo>
                    <a:lnTo>
                      <a:pt x="262" y="0"/>
                    </a:lnTo>
                    <a:lnTo>
                      <a:pt x="262" y="0"/>
                    </a:lnTo>
                    <a:lnTo>
                      <a:pt x="254" y="4"/>
                    </a:lnTo>
                    <a:lnTo>
                      <a:pt x="252" y="8"/>
                    </a:lnTo>
                    <a:lnTo>
                      <a:pt x="248" y="14"/>
                    </a:lnTo>
                    <a:lnTo>
                      <a:pt x="248" y="14"/>
                    </a:lnTo>
                    <a:lnTo>
                      <a:pt x="246" y="16"/>
                    </a:lnTo>
                    <a:lnTo>
                      <a:pt x="244" y="18"/>
                    </a:lnTo>
                    <a:lnTo>
                      <a:pt x="242" y="20"/>
                    </a:lnTo>
                    <a:lnTo>
                      <a:pt x="240" y="26"/>
                    </a:lnTo>
                    <a:lnTo>
                      <a:pt x="240" y="26"/>
                    </a:lnTo>
                    <a:lnTo>
                      <a:pt x="240" y="36"/>
                    </a:lnTo>
                    <a:lnTo>
                      <a:pt x="244" y="50"/>
                    </a:lnTo>
                    <a:lnTo>
                      <a:pt x="254" y="88"/>
                    </a:lnTo>
                    <a:lnTo>
                      <a:pt x="274" y="138"/>
                    </a:lnTo>
                    <a:lnTo>
                      <a:pt x="304" y="204"/>
                    </a:lnTo>
                    <a:lnTo>
                      <a:pt x="304" y="204"/>
                    </a:lnTo>
                    <a:lnTo>
                      <a:pt x="278" y="202"/>
                    </a:lnTo>
                    <a:lnTo>
                      <a:pt x="250" y="204"/>
                    </a:lnTo>
                    <a:lnTo>
                      <a:pt x="222" y="206"/>
                    </a:lnTo>
                    <a:lnTo>
                      <a:pt x="196" y="210"/>
                    </a:lnTo>
                    <a:lnTo>
                      <a:pt x="154" y="220"/>
                    </a:lnTo>
                    <a:lnTo>
                      <a:pt x="136" y="224"/>
                    </a:lnTo>
                    <a:lnTo>
                      <a:pt x="136" y="224"/>
                    </a:lnTo>
                    <a:lnTo>
                      <a:pt x="152" y="230"/>
                    </a:lnTo>
                    <a:lnTo>
                      <a:pt x="164" y="234"/>
                    </a:lnTo>
                    <a:lnTo>
                      <a:pt x="172" y="242"/>
                    </a:lnTo>
                    <a:lnTo>
                      <a:pt x="176" y="248"/>
                    </a:lnTo>
                    <a:lnTo>
                      <a:pt x="178" y="254"/>
                    </a:lnTo>
                    <a:lnTo>
                      <a:pt x="176" y="260"/>
                    </a:lnTo>
                    <a:lnTo>
                      <a:pt x="172" y="266"/>
                    </a:lnTo>
                    <a:lnTo>
                      <a:pt x="166" y="272"/>
                    </a:lnTo>
                    <a:lnTo>
                      <a:pt x="154" y="284"/>
                    </a:lnTo>
                    <a:lnTo>
                      <a:pt x="138" y="292"/>
                    </a:lnTo>
                    <a:lnTo>
                      <a:pt x="122" y="300"/>
                    </a:lnTo>
                    <a:lnTo>
                      <a:pt x="122" y="300"/>
                    </a:lnTo>
                    <a:lnTo>
                      <a:pt x="108" y="326"/>
                    </a:lnTo>
                    <a:lnTo>
                      <a:pt x="90" y="348"/>
                    </a:lnTo>
                    <a:lnTo>
                      <a:pt x="72" y="368"/>
                    </a:lnTo>
                    <a:lnTo>
                      <a:pt x="54" y="386"/>
                    </a:lnTo>
                    <a:lnTo>
                      <a:pt x="22" y="414"/>
                    </a:lnTo>
                    <a:lnTo>
                      <a:pt x="0" y="428"/>
                    </a:lnTo>
                    <a:lnTo>
                      <a:pt x="0" y="430"/>
                    </a:lnTo>
                    <a:lnTo>
                      <a:pt x="0" y="430"/>
                    </a:lnTo>
                    <a:lnTo>
                      <a:pt x="48" y="414"/>
                    </a:lnTo>
                    <a:lnTo>
                      <a:pt x="86" y="406"/>
                    </a:lnTo>
                    <a:lnTo>
                      <a:pt x="102" y="404"/>
                    </a:lnTo>
                    <a:lnTo>
                      <a:pt x="116" y="404"/>
                    </a:lnTo>
                    <a:lnTo>
                      <a:pt x="126" y="404"/>
                    </a:lnTo>
                    <a:lnTo>
                      <a:pt x="136" y="406"/>
                    </a:lnTo>
                    <a:lnTo>
                      <a:pt x="144" y="410"/>
                    </a:lnTo>
                    <a:lnTo>
                      <a:pt x="148" y="414"/>
                    </a:lnTo>
                    <a:lnTo>
                      <a:pt x="152" y="418"/>
                    </a:lnTo>
                    <a:lnTo>
                      <a:pt x="156" y="424"/>
                    </a:lnTo>
                    <a:lnTo>
                      <a:pt x="156" y="430"/>
                    </a:lnTo>
                    <a:lnTo>
                      <a:pt x="156" y="438"/>
                    </a:lnTo>
                    <a:lnTo>
                      <a:pt x="154" y="454"/>
                    </a:lnTo>
                    <a:lnTo>
                      <a:pt x="146" y="470"/>
                    </a:lnTo>
                    <a:lnTo>
                      <a:pt x="138" y="486"/>
                    </a:lnTo>
                    <a:lnTo>
                      <a:pt x="116" y="518"/>
                    </a:lnTo>
                    <a:lnTo>
                      <a:pt x="98" y="540"/>
                    </a:lnTo>
                    <a:lnTo>
                      <a:pt x="90" y="550"/>
                    </a:lnTo>
                    <a:lnTo>
                      <a:pt x="90" y="550"/>
                    </a:lnTo>
                    <a:lnTo>
                      <a:pt x="110" y="544"/>
                    </a:lnTo>
                    <a:lnTo>
                      <a:pt x="126" y="542"/>
                    </a:lnTo>
                    <a:lnTo>
                      <a:pt x="138" y="542"/>
                    </a:lnTo>
                    <a:lnTo>
                      <a:pt x="148" y="544"/>
                    </a:lnTo>
                    <a:lnTo>
                      <a:pt x="158" y="550"/>
                    </a:lnTo>
                    <a:lnTo>
                      <a:pt x="164" y="556"/>
                    </a:lnTo>
                    <a:lnTo>
                      <a:pt x="168" y="564"/>
                    </a:lnTo>
                    <a:lnTo>
                      <a:pt x="170" y="572"/>
                    </a:lnTo>
                    <a:lnTo>
                      <a:pt x="172" y="592"/>
                    </a:lnTo>
                    <a:lnTo>
                      <a:pt x="172" y="608"/>
                    </a:lnTo>
                    <a:lnTo>
                      <a:pt x="168" y="626"/>
                    </a:lnTo>
                    <a:lnTo>
                      <a:pt x="168" y="626"/>
                    </a:lnTo>
                    <a:lnTo>
                      <a:pt x="178" y="624"/>
                    </a:lnTo>
                    <a:lnTo>
                      <a:pt x="186" y="626"/>
                    </a:lnTo>
                    <a:lnTo>
                      <a:pt x="192" y="632"/>
                    </a:lnTo>
                    <a:lnTo>
                      <a:pt x="198" y="640"/>
                    </a:lnTo>
                    <a:lnTo>
                      <a:pt x="280" y="640"/>
                    </a:lnTo>
                    <a:lnTo>
                      <a:pt x="280" y="640"/>
                    </a:lnTo>
                    <a:lnTo>
                      <a:pt x="296" y="632"/>
                    </a:lnTo>
                    <a:lnTo>
                      <a:pt x="310" y="628"/>
                    </a:lnTo>
                    <a:lnTo>
                      <a:pt x="320" y="628"/>
                    </a:lnTo>
                    <a:lnTo>
                      <a:pt x="322" y="628"/>
                    </a:lnTo>
                    <a:lnTo>
                      <a:pt x="322" y="628"/>
                    </a:lnTo>
                    <a:lnTo>
                      <a:pt x="322" y="620"/>
                    </a:lnTo>
                    <a:lnTo>
                      <a:pt x="324" y="608"/>
                    </a:lnTo>
                    <a:lnTo>
                      <a:pt x="330" y="580"/>
                    </a:lnTo>
                    <a:lnTo>
                      <a:pt x="344" y="530"/>
                    </a:lnTo>
                    <a:lnTo>
                      <a:pt x="344" y="530"/>
                    </a:lnTo>
                    <a:lnTo>
                      <a:pt x="346" y="526"/>
                    </a:lnTo>
                    <a:lnTo>
                      <a:pt x="348" y="522"/>
                    </a:lnTo>
                    <a:lnTo>
                      <a:pt x="352" y="524"/>
                    </a:lnTo>
                    <a:lnTo>
                      <a:pt x="354" y="526"/>
                    </a:lnTo>
                    <a:lnTo>
                      <a:pt x="356" y="530"/>
                    </a:lnTo>
                    <a:lnTo>
                      <a:pt x="358" y="534"/>
                    </a:lnTo>
                    <a:lnTo>
                      <a:pt x="358" y="534"/>
                    </a:lnTo>
                    <a:lnTo>
                      <a:pt x="358" y="544"/>
                    </a:lnTo>
                    <a:lnTo>
                      <a:pt x="358" y="556"/>
                    </a:lnTo>
                    <a:lnTo>
                      <a:pt x="364" y="584"/>
                    </a:lnTo>
                    <a:lnTo>
                      <a:pt x="372" y="612"/>
                    </a:lnTo>
                    <a:lnTo>
                      <a:pt x="382" y="640"/>
                    </a:lnTo>
                    <a:lnTo>
                      <a:pt x="424" y="640"/>
                    </a:lnTo>
                    <a:lnTo>
                      <a:pt x="424" y="640"/>
                    </a:lnTo>
                    <a:lnTo>
                      <a:pt x="432" y="630"/>
                    </a:lnTo>
                    <a:lnTo>
                      <a:pt x="438" y="624"/>
                    </a:lnTo>
                    <a:lnTo>
                      <a:pt x="446" y="620"/>
                    </a:lnTo>
                    <a:lnTo>
                      <a:pt x="452" y="620"/>
                    </a:lnTo>
                    <a:lnTo>
                      <a:pt x="458" y="622"/>
                    </a:lnTo>
                    <a:lnTo>
                      <a:pt x="464" y="628"/>
                    </a:lnTo>
                    <a:lnTo>
                      <a:pt x="470" y="632"/>
                    </a:lnTo>
                    <a:lnTo>
                      <a:pt x="474" y="640"/>
                    </a:lnTo>
                    <a:lnTo>
                      <a:pt x="560" y="640"/>
                    </a:lnTo>
                    <a:lnTo>
                      <a:pt x="560" y="10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4" name="Group 200"/>
            <p:cNvGrpSpPr/>
            <p:nvPr/>
          </p:nvGrpSpPr>
          <p:grpSpPr>
            <a:xfrm>
              <a:off x="-17347" y="0"/>
              <a:ext cx="9161347" cy="6857992"/>
              <a:chOff x="-17347" y="0"/>
              <a:chExt cx="9161347" cy="6857992"/>
            </a:xfrm>
          </p:grpSpPr>
          <p:sp>
            <p:nvSpPr>
              <p:cNvPr id="65" name="Freeform 16"/>
              <p:cNvSpPr>
                <a:spLocks noChangeAspect="1"/>
              </p:cNvSpPr>
              <p:nvPr/>
            </p:nvSpPr>
            <p:spPr bwMode="auto">
              <a:xfrm rot="9111631">
                <a:off x="7788433" y="1465582"/>
                <a:ext cx="1285378" cy="1966190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254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Freeform 24"/>
              <p:cNvSpPr>
                <a:spLocks noChangeAspect="1"/>
              </p:cNvSpPr>
              <p:nvPr/>
            </p:nvSpPr>
            <p:spPr bwMode="auto">
              <a:xfrm rot="4324833">
                <a:off x="8243059" y="5300272"/>
                <a:ext cx="474357" cy="1154204"/>
              </a:xfrm>
              <a:custGeom>
                <a:avLst/>
                <a:gdLst/>
                <a:ahLst/>
                <a:cxnLst>
                  <a:cxn ang="0">
                    <a:pos x="152" y="0"/>
                  </a:cxn>
                  <a:cxn ang="0">
                    <a:pos x="164" y="50"/>
                  </a:cxn>
                  <a:cxn ang="0">
                    <a:pos x="164" y="102"/>
                  </a:cxn>
                  <a:cxn ang="0">
                    <a:pos x="154" y="154"/>
                  </a:cxn>
                  <a:cxn ang="0">
                    <a:pos x="138" y="206"/>
                  </a:cxn>
                  <a:cxn ang="0">
                    <a:pos x="92" y="310"/>
                  </a:cxn>
                  <a:cxn ang="0">
                    <a:pos x="48" y="404"/>
                  </a:cxn>
                  <a:cxn ang="0">
                    <a:pos x="32" y="446"/>
                  </a:cxn>
                  <a:cxn ang="0">
                    <a:pos x="10" y="528"/>
                  </a:cxn>
                  <a:cxn ang="0">
                    <a:pos x="2" y="592"/>
                  </a:cxn>
                  <a:cxn ang="0">
                    <a:pos x="0" y="634"/>
                  </a:cxn>
                  <a:cxn ang="0">
                    <a:pos x="6" y="682"/>
                  </a:cxn>
                  <a:cxn ang="0">
                    <a:pos x="24" y="762"/>
                  </a:cxn>
                  <a:cxn ang="0">
                    <a:pos x="48" y="824"/>
                  </a:cxn>
                  <a:cxn ang="0">
                    <a:pos x="80" y="872"/>
                  </a:cxn>
                  <a:cxn ang="0">
                    <a:pos x="114" y="906"/>
                  </a:cxn>
                  <a:cxn ang="0">
                    <a:pos x="152" y="928"/>
                  </a:cxn>
                  <a:cxn ang="0">
                    <a:pos x="188" y="942"/>
                  </a:cxn>
                  <a:cxn ang="0">
                    <a:pos x="236" y="950"/>
                  </a:cxn>
                  <a:cxn ang="0">
                    <a:pos x="230" y="982"/>
                  </a:cxn>
                  <a:cxn ang="0">
                    <a:pos x="210" y="1050"/>
                  </a:cxn>
                  <a:cxn ang="0">
                    <a:pos x="186" y="1114"/>
                  </a:cxn>
                  <a:cxn ang="0">
                    <a:pos x="162" y="1150"/>
                  </a:cxn>
                  <a:cxn ang="0">
                    <a:pos x="142" y="1168"/>
                  </a:cxn>
                  <a:cxn ang="0">
                    <a:pos x="132" y="1174"/>
                  </a:cxn>
                  <a:cxn ang="0">
                    <a:pos x="126" y="1178"/>
                  </a:cxn>
                  <a:cxn ang="0">
                    <a:pos x="130" y="1188"/>
                  </a:cxn>
                  <a:cxn ang="0">
                    <a:pos x="134" y="1192"/>
                  </a:cxn>
                  <a:cxn ang="0">
                    <a:pos x="154" y="1202"/>
                  </a:cxn>
                  <a:cxn ang="0">
                    <a:pos x="172" y="1202"/>
                  </a:cxn>
                  <a:cxn ang="0">
                    <a:pos x="184" y="1198"/>
                  </a:cxn>
                  <a:cxn ang="0">
                    <a:pos x="194" y="1196"/>
                  </a:cxn>
                  <a:cxn ang="0">
                    <a:pos x="206" y="1188"/>
                  </a:cxn>
                  <a:cxn ang="0">
                    <a:pos x="214" y="1174"/>
                  </a:cxn>
                  <a:cxn ang="0">
                    <a:pos x="232" y="1134"/>
                  </a:cxn>
                  <a:cxn ang="0">
                    <a:pos x="262" y="1038"/>
                  </a:cxn>
                  <a:cxn ang="0">
                    <a:pos x="282" y="946"/>
                  </a:cxn>
                  <a:cxn ang="0">
                    <a:pos x="288" y="946"/>
                  </a:cxn>
                  <a:cxn ang="0">
                    <a:pos x="334" y="912"/>
                  </a:cxn>
                  <a:cxn ang="0">
                    <a:pos x="374" y="876"/>
                  </a:cxn>
                  <a:cxn ang="0">
                    <a:pos x="408" y="840"/>
                  </a:cxn>
                  <a:cxn ang="0">
                    <a:pos x="434" y="802"/>
                  </a:cxn>
                  <a:cxn ang="0">
                    <a:pos x="456" y="764"/>
                  </a:cxn>
                  <a:cxn ang="0">
                    <a:pos x="472" y="726"/>
                  </a:cxn>
                  <a:cxn ang="0">
                    <a:pos x="490" y="648"/>
                  </a:cxn>
                  <a:cxn ang="0">
                    <a:pos x="492" y="568"/>
                  </a:cxn>
                  <a:cxn ang="0">
                    <a:pos x="478" y="490"/>
                  </a:cxn>
                  <a:cxn ang="0">
                    <a:pos x="454" y="414"/>
                  </a:cxn>
                  <a:cxn ang="0">
                    <a:pos x="420" y="340"/>
                  </a:cxn>
                  <a:cxn ang="0">
                    <a:pos x="380" y="270"/>
                  </a:cxn>
                  <a:cxn ang="0">
                    <a:pos x="336" y="206"/>
                  </a:cxn>
                  <a:cxn ang="0">
                    <a:pos x="248" y="98"/>
                  </a:cxn>
                  <a:cxn ang="0">
                    <a:pos x="180" y="26"/>
                  </a:cxn>
                  <a:cxn ang="0">
                    <a:pos x="152" y="0"/>
                  </a:cxn>
                </a:cxnLst>
                <a:rect l="0" t="0" r="r" b="b"/>
                <a:pathLst>
                  <a:path w="494" h="1202">
                    <a:moveTo>
                      <a:pt x="152" y="0"/>
                    </a:moveTo>
                    <a:lnTo>
                      <a:pt x="152" y="0"/>
                    </a:lnTo>
                    <a:lnTo>
                      <a:pt x="160" y="26"/>
                    </a:lnTo>
                    <a:lnTo>
                      <a:pt x="164" y="50"/>
                    </a:lnTo>
                    <a:lnTo>
                      <a:pt x="166" y="76"/>
                    </a:lnTo>
                    <a:lnTo>
                      <a:pt x="164" y="102"/>
                    </a:lnTo>
                    <a:lnTo>
                      <a:pt x="160" y="128"/>
                    </a:lnTo>
                    <a:lnTo>
                      <a:pt x="154" y="154"/>
                    </a:lnTo>
                    <a:lnTo>
                      <a:pt x="148" y="180"/>
                    </a:lnTo>
                    <a:lnTo>
                      <a:pt x="138" y="206"/>
                    </a:lnTo>
                    <a:lnTo>
                      <a:pt x="116" y="258"/>
                    </a:lnTo>
                    <a:lnTo>
                      <a:pt x="92" y="310"/>
                    </a:lnTo>
                    <a:lnTo>
                      <a:pt x="70" y="358"/>
                    </a:lnTo>
                    <a:lnTo>
                      <a:pt x="48" y="404"/>
                    </a:lnTo>
                    <a:lnTo>
                      <a:pt x="48" y="404"/>
                    </a:lnTo>
                    <a:lnTo>
                      <a:pt x="32" y="446"/>
                    </a:lnTo>
                    <a:lnTo>
                      <a:pt x="18" y="488"/>
                    </a:lnTo>
                    <a:lnTo>
                      <a:pt x="10" y="528"/>
                    </a:lnTo>
                    <a:lnTo>
                      <a:pt x="4" y="562"/>
                    </a:lnTo>
                    <a:lnTo>
                      <a:pt x="2" y="592"/>
                    </a:lnTo>
                    <a:lnTo>
                      <a:pt x="0" y="614"/>
                    </a:lnTo>
                    <a:lnTo>
                      <a:pt x="0" y="634"/>
                    </a:lnTo>
                    <a:lnTo>
                      <a:pt x="0" y="634"/>
                    </a:lnTo>
                    <a:lnTo>
                      <a:pt x="6" y="682"/>
                    </a:lnTo>
                    <a:lnTo>
                      <a:pt x="14" y="724"/>
                    </a:lnTo>
                    <a:lnTo>
                      <a:pt x="24" y="762"/>
                    </a:lnTo>
                    <a:lnTo>
                      <a:pt x="36" y="796"/>
                    </a:lnTo>
                    <a:lnTo>
                      <a:pt x="48" y="824"/>
                    </a:lnTo>
                    <a:lnTo>
                      <a:pt x="64" y="850"/>
                    </a:lnTo>
                    <a:lnTo>
                      <a:pt x="80" y="872"/>
                    </a:lnTo>
                    <a:lnTo>
                      <a:pt x="96" y="890"/>
                    </a:lnTo>
                    <a:lnTo>
                      <a:pt x="114" y="906"/>
                    </a:lnTo>
                    <a:lnTo>
                      <a:pt x="132" y="918"/>
                    </a:lnTo>
                    <a:lnTo>
                      <a:pt x="152" y="928"/>
                    </a:lnTo>
                    <a:lnTo>
                      <a:pt x="170" y="936"/>
                    </a:lnTo>
                    <a:lnTo>
                      <a:pt x="188" y="942"/>
                    </a:lnTo>
                    <a:lnTo>
                      <a:pt x="204" y="946"/>
                    </a:lnTo>
                    <a:lnTo>
                      <a:pt x="236" y="950"/>
                    </a:lnTo>
                    <a:lnTo>
                      <a:pt x="236" y="950"/>
                    </a:lnTo>
                    <a:lnTo>
                      <a:pt x="230" y="982"/>
                    </a:lnTo>
                    <a:lnTo>
                      <a:pt x="220" y="1016"/>
                    </a:lnTo>
                    <a:lnTo>
                      <a:pt x="210" y="1050"/>
                    </a:lnTo>
                    <a:lnTo>
                      <a:pt x="200" y="1082"/>
                    </a:lnTo>
                    <a:lnTo>
                      <a:pt x="186" y="1114"/>
                    </a:lnTo>
                    <a:lnTo>
                      <a:pt x="170" y="1140"/>
                    </a:lnTo>
                    <a:lnTo>
                      <a:pt x="162" y="1150"/>
                    </a:lnTo>
                    <a:lnTo>
                      <a:pt x="152" y="1160"/>
                    </a:lnTo>
                    <a:lnTo>
                      <a:pt x="142" y="1168"/>
                    </a:lnTo>
                    <a:lnTo>
                      <a:pt x="132" y="1174"/>
                    </a:lnTo>
                    <a:lnTo>
                      <a:pt x="132" y="1174"/>
                    </a:lnTo>
                    <a:lnTo>
                      <a:pt x="130" y="1176"/>
                    </a:lnTo>
                    <a:lnTo>
                      <a:pt x="126" y="1178"/>
                    </a:lnTo>
                    <a:lnTo>
                      <a:pt x="126" y="1182"/>
                    </a:lnTo>
                    <a:lnTo>
                      <a:pt x="130" y="1188"/>
                    </a:lnTo>
                    <a:lnTo>
                      <a:pt x="130" y="1188"/>
                    </a:lnTo>
                    <a:lnTo>
                      <a:pt x="134" y="1192"/>
                    </a:lnTo>
                    <a:lnTo>
                      <a:pt x="146" y="1200"/>
                    </a:lnTo>
                    <a:lnTo>
                      <a:pt x="154" y="1202"/>
                    </a:lnTo>
                    <a:lnTo>
                      <a:pt x="162" y="1202"/>
                    </a:lnTo>
                    <a:lnTo>
                      <a:pt x="172" y="1202"/>
                    </a:lnTo>
                    <a:lnTo>
                      <a:pt x="184" y="1198"/>
                    </a:lnTo>
                    <a:lnTo>
                      <a:pt x="184" y="1198"/>
                    </a:lnTo>
                    <a:lnTo>
                      <a:pt x="190" y="1196"/>
                    </a:lnTo>
                    <a:lnTo>
                      <a:pt x="194" y="1196"/>
                    </a:lnTo>
                    <a:lnTo>
                      <a:pt x="200" y="1194"/>
                    </a:lnTo>
                    <a:lnTo>
                      <a:pt x="206" y="1188"/>
                    </a:lnTo>
                    <a:lnTo>
                      <a:pt x="206" y="1188"/>
                    </a:lnTo>
                    <a:lnTo>
                      <a:pt x="214" y="1174"/>
                    </a:lnTo>
                    <a:lnTo>
                      <a:pt x="224" y="1156"/>
                    </a:lnTo>
                    <a:lnTo>
                      <a:pt x="232" y="1134"/>
                    </a:lnTo>
                    <a:lnTo>
                      <a:pt x="242" y="1108"/>
                    </a:lnTo>
                    <a:lnTo>
                      <a:pt x="262" y="1038"/>
                    </a:lnTo>
                    <a:lnTo>
                      <a:pt x="282" y="946"/>
                    </a:lnTo>
                    <a:lnTo>
                      <a:pt x="282" y="946"/>
                    </a:lnTo>
                    <a:lnTo>
                      <a:pt x="288" y="946"/>
                    </a:lnTo>
                    <a:lnTo>
                      <a:pt x="288" y="946"/>
                    </a:lnTo>
                    <a:lnTo>
                      <a:pt x="312" y="928"/>
                    </a:lnTo>
                    <a:lnTo>
                      <a:pt x="334" y="912"/>
                    </a:lnTo>
                    <a:lnTo>
                      <a:pt x="354" y="894"/>
                    </a:lnTo>
                    <a:lnTo>
                      <a:pt x="374" y="876"/>
                    </a:lnTo>
                    <a:lnTo>
                      <a:pt x="392" y="858"/>
                    </a:lnTo>
                    <a:lnTo>
                      <a:pt x="408" y="840"/>
                    </a:lnTo>
                    <a:lnTo>
                      <a:pt x="422" y="822"/>
                    </a:lnTo>
                    <a:lnTo>
                      <a:pt x="434" y="802"/>
                    </a:lnTo>
                    <a:lnTo>
                      <a:pt x="446" y="784"/>
                    </a:lnTo>
                    <a:lnTo>
                      <a:pt x="456" y="764"/>
                    </a:lnTo>
                    <a:lnTo>
                      <a:pt x="466" y="746"/>
                    </a:lnTo>
                    <a:lnTo>
                      <a:pt x="472" y="726"/>
                    </a:lnTo>
                    <a:lnTo>
                      <a:pt x="484" y="688"/>
                    </a:lnTo>
                    <a:lnTo>
                      <a:pt x="490" y="648"/>
                    </a:lnTo>
                    <a:lnTo>
                      <a:pt x="494" y="608"/>
                    </a:lnTo>
                    <a:lnTo>
                      <a:pt x="492" y="568"/>
                    </a:lnTo>
                    <a:lnTo>
                      <a:pt x="486" y="530"/>
                    </a:lnTo>
                    <a:lnTo>
                      <a:pt x="478" y="490"/>
                    </a:lnTo>
                    <a:lnTo>
                      <a:pt x="468" y="452"/>
                    </a:lnTo>
                    <a:lnTo>
                      <a:pt x="454" y="414"/>
                    </a:lnTo>
                    <a:lnTo>
                      <a:pt x="438" y="376"/>
                    </a:lnTo>
                    <a:lnTo>
                      <a:pt x="420" y="340"/>
                    </a:lnTo>
                    <a:lnTo>
                      <a:pt x="400" y="304"/>
                    </a:lnTo>
                    <a:lnTo>
                      <a:pt x="380" y="270"/>
                    </a:lnTo>
                    <a:lnTo>
                      <a:pt x="358" y="238"/>
                    </a:lnTo>
                    <a:lnTo>
                      <a:pt x="336" y="206"/>
                    </a:lnTo>
                    <a:lnTo>
                      <a:pt x="290" y="148"/>
                    </a:lnTo>
                    <a:lnTo>
                      <a:pt x="248" y="98"/>
                    </a:lnTo>
                    <a:lnTo>
                      <a:pt x="210" y="58"/>
                    </a:lnTo>
                    <a:lnTo>
                      <a:pt x="180" y="26"/>
                    </a:lnTo>
                    <a:lnTo>
                      <a:pt x="152" y="0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28"/>
              <p:cNvSpPr>
                <a:spLocks noChangeAspect="1"/>
              </p:cNvSpPr>
              <p:nvPr/>
            </p:nvSpPr>
            <p:spPr bwMode="auto">
              <a:xfrm rot="19659348">
                <a:off x="7187072" y="3993953"/>
                <a:ext cx="942538" cy="1486797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Freeform 32"/>
              <p:cNvSpPr>
                <a:spLocks noChangeAspect="1"/>
              </p:cNvSpPr>
              <p:nvPr/>
            </p:nvSpPr>
            <p:spPr bwMode="auto">
              <a:xfrm rot="1177916">
                <a:off x="7823628" y="381725"/>
                <a:ext cx="511311" cy="1209688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Freeform 12"/>
              <p:cNvSpPr>
                <a:spLocks noChangeAspect="1"/>
              </p:cNvSpPr>
              <p:nvPr/>
            </p:nvSpPr>
            <p:spPr bwMode="auto">
              <a:xfrm rot="7111237">
                <a:off x="8078228" y="3447288"/>
                <a:ext cx="969106" cy="1009128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Freeform 15"/>
              <p:cNvSpPr>
                <a:spLocks/>
              </p:cNvSpPr>
              <p:nvPr/>
            </p:nvSpPr>
            <p:spPr bwMode="auto">
              <a:xfrm>
                <a:off x="13588" y="6104914"/>
                <a:ext cx="482600" cy="753078"/>
              </a:xfrm>
              <a:custGeom>
                <a:avLst/>
                <a:gdLst>
                  <a:gd name="T0" fmla="*/ 424 w 424"/>
                  <a:gd name="T1" fmla="*/ 24 h 640"/>
                  <a:gd name="T2" fmla="*/ 424 w 424"/>
                  <a:gd name="T3" fmla="*/ 24 h 640"/>
                  <a:gd name="T4" fmla="*/ 420 w 424"/>
                  <a:gd name="T5" fmla="*/ 18 h 640"/>
                  <a:gd name="T6" fmla="*/ 414 w 424"/>
                  <a:gd name="T7" fmla="*/ 10 h 640"/>
                  <a:gd name="T8" fmla="*/ 408 w 424"/>
                  <a:gd name="T9" fmla="*/ 6 h 640"/>
                  <a:gd name="T10" fmla="*/ 402 w 424"/>
                  <a:gd name="T11" fmla="*/ 4 h 640"/>
                  <a:gd name="T12" fmla="*/ 394 w 424"/>
                  <a:gd name="T13" fmla="*/ 2 h 640"/>
                  <a:gd name="T14" fmla="*/ 386 w 424"/>
                  <a:gd name="T15" fmla="*/ 2 h 640"/>
                  <a:gd name="T16" fmla="*/ 386 w 424"/>
                  <a:gd name="T17" fmla="*/ 2 h 640"/>
                  <a:gd name="T18" fmla="*/ 380 w 424"/>
                  <a:gd name="T19" fmla="*/ 2 h 640"/>
                  <a:gd name="T20" fmla="*/ 376 w 424"/>
                  <a:gd name="T21" fmla="*/ 0 h 640"/>
                  <a:gd name="T22" fmla="*/ 372 w 424"/>
                  <a:gd name="T23" fmla="*/ 0 h 640"/>
                  <a:gd name="T24" fmla="*/ 364 w 424"/>
                  <a:gd name="T25" fmla="*/ 2 h 640"/>
                  <a:gd name="T26" fmla="*/ 364 w 424"/>
                  <a:gd name="T27" fmla="*/ 2 h 640"/>
                  <a:gd name="T28" fmla="*/ 354 w 424"/>
                  <a:gd name="T29" fmla="*/ 12 h 640"/>
                  <a:gd name="T30" fmla="*/ 342 w 424"/>
                  <a:gd name="T31" fmla="*/ 24 h 640"/>
                  <a:gd name="T32" fmla="*/ 328 w 424"/>
                  <a:gd name="T33" fmla="*/ 38 h 640"/>
                  <a:gd name="T34" fmla="*/ 312 w 424"/>
                  <a:gd name="T35" fmla="*/ 58 h 640"/>
                  <a:gd name="T36" fmla="*/ 276 w 424"/>
                  <a:gd name="T37" fmla="*/ 110 h 640"/>
                  <a:gd name="T38" fmla="*/ 232 w 424"/>
                  <a:gd name="T39" fmla="*/ 178 h 640"/>
                  <a:gd name="T40" fmla="*/ 232 w 424"/>
                  <a:gd name="T41" fmla="*/ 178 h 640"/>
                  <a:gd name="T42" fmla="*/ 210 w 424"/>
                  <a:gd name="T43" fmla="*/ 202 h 640"/>
                  <a:gd name="T44" fmla="*/ 186 w 424"/>
                  <a:gd name="T45" fmla="*/ 222 h 640"/>
                  <a:gd name="T46" fmla="*/ 160 w 424"/>
                  <a:gd name="T47" fmla="*/ 242 h 640"/>
                  <a:gd name="T48" fmla="*/ 132 w 424"/>
                  <a:gd name="T49" fmla="*/ 258 h 640"/>
                  <a:gd name="T50" fmla="*/ 100 w 424"/>
                  <a:gd name="T51" fmla="*/ 274 h 640"/>
                  <a:gd name="T52" fmla="*/ 68 w 424"/>
                  <a:gd name="T53" fmla="*/ 288 h 640"/>
                  <a:gd name="T54" fmla="*/ 34 w 424"/>
                  <a:gd name="T55" fmla="*/ 300 h 640"/>
                  <a:gd name="T56" fmla="*/ 0 w 424"/>
                  <a:gd name="T57" fmla="*/ 312 h 640"/>
                  <a:gd name="T58" fmla="*/ 0 w 424"/>
                  <a:gd name="T59" fmla="*/ 640 h 640"/>
                  <a:gd name="T60" fmla="*/ 386 w 424"/>
                  <a:gd name="T61" fmla="*/ 640 h 640"/>
                  <a:gd name="T62" fmla="*/ 386 w 424"/>
                  <a:gd name="T63" fmla="*/ 640 h 640"/>
                  <a:gd name="T64" fmla="*/ 376 w 424"/>
                  <a:gd name="T65" fmla="*/ 612 h 640"/>
                  <a:gd name="T66" fmla="*/ 358 w 424"/>
                  <a:gd name="T67" fmla="*/ 576 h 640"/>
                  <a:gd name="T68" fmla="*/ 358 w 424"/>
                  <a:gd name="T69" fmla="*/ 576 h 640"/>
                  <a:gd name="T70" fmla="*/ 336 w 424"/>
                  <a:gd name="T71" fmla="*/ 536 h 640"/>
                  <a:gd name="T72" fmla="*/ 316 w 424"/>
                  <a:gd name="T73" fmla="*/ 492 h 640"/>
                  <a:gd name="T74" fmla="*/ 296 w 424"/>
                  <a:gd name="T75" fmla="*/ 448 h 640"/>
                  <a:gd name="T76" fmla="*/ 278 w 424"/>
                  <a:gd name="T77" fmla="*/ 400 h 640"/>
                  <a:gd name="T78" fmla="*/ 264 w 424"/>
                  <a:gd name="T79" fmla="*/ 354 h 640"/>
                  <a:gd name="T80" fmla="*/ 254 w 424"/>
                  <a:gd name="T81" fmla="*/ 308 h 640"/>
                  <a:gd name="T82" fmla="*/ 252 w 424"/>
                  <a:gd name="T83" fmla="*/ 284 h 640"/>
                  <a:gd name="T84" fmla="*/ 250 w 424"/>
                  <a:gd name="T85" fmla="*/ 262 h 640"/>
                  <a:gd name="T86" fmla="*/ 250 w 424"/>
                  <a:gd name="T87" fmla="*/ 240 h 640"/>
                  <a:gd name="T88" fmla="*/ 252 w 424"/>
                  <a:gd name="T89" fmla="*/ 218 h 640"/>
                  <a:gd name="T90" fmla="*/ 252 w 424"/>
                  <a:gd name="T91" fmla="*/ 218 h 640"/>
                  <a:gd name="T92" fmla="*/ 282 w 424"/>
                  <a:gd name="T93" fmla="*/ 166 h 640"/>
                  <a:gd name="T94" fmla="*/ 302 w 424"/>
                  <a:gd name="T95" fmla="*/ 136 h 640"/>
                  <a:gd name="T96" fmla="*/ 322 w 424"/>
                  <a:gd name="T97" fmla="*/ 108 h 640"/>
                  <a:gd name="T98" fmla="*/ 346 w 424"/>
                  <a:gd name="T99" fmla="*/ 80 h 640"/>
                  <a:gd name="T100" fmla="*/ 370 w 424"/>
                  <a:gd name="T101" fmla="*/ 58 h 640"/>
                  <a:gd name="T102" fmla="*/ 382 w 424"/>
                  <a:gd name="T103" fmla="*/ 50 h 640"/>
                  <a:gd name="T104" fmla="*/ 394 w 424"/>
                  <a:gd name="T105" fmla="*/ 42 h 640"/>
                  <a:gd name="T106" fmla="*/ 406 w 424"/>
                  <a:gd name="T107" fmla="*/ 38 h 640"/>
                  <a:gd name="T108" fmla="*/ 418 w 424"/>
                  <a:gd name="T109" fmla="*/ 36 h 640"/>
                  <a:gd name="T110" fmla="*/ 418 w 424"/>
                  <a:gd name="T111" fmla="*/ 36 h 640"/>
                  <a:gd name="T112" fmla="*/ 420 w 424"/>
                  <a:gd name="T113" fmla="*/ 36 h 640"/>
                  <a:gd name="T114" fmla="*/ 424 w 424"/>
                  <a:gd name="T115" fmla="*/ 34 h 640"/>
                  <a:gd name="T116" fmla="*/ 424 w 424"/>
                  <a:gd name="T117" fmla="*/ 24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24" h="640">
                    <a:moveTo>
                      <a:pt x="424" y="24"/>
                    </a:moveTo>
                    <a:lnTo>
                      <a:pt x="424" y="24"/>
                    </a:lnTo>
                    <a:lnTo>
                      <a:pt x="420" y="18"/>
                    </a:lnTo>
                    <a:lnTo>
                      <a:pt x="414" y="10"/>
                    </a:lnTo>
                    <a:lnTo>
                      <a:pt x="408" y="6"/>
                    </a:lnTo>
                    <a:lnTo>
                      <a:pt x="402" y="4"/>
                    </a:lnTo>
                    <a:lnTo>
                      <a:pt x="394" y="2"/>
                    </a:lnTo>
                    <a:lnTo>
                      <a:pt x="386" y="2"/>
                    </a:lnTo>
                    <a:lnTo>
                      <a:pt x="386" y="2"/>
                    </a:lnTo>
                    <a:lnTo>
                      <a:pt x="380" y="2"/>
                    </a:lnTo>
                    <a:lnTo>
                      <a:pt x="376" y="0"/>
                    </a:lnTo>
                    <a:lnTo>
                      <a:pt x="372" y="0"/>
                    </a:lnTo>
                    <a:lnTo>
                      <a:pt x="364" y="2"/>
                    </a:lnTo>
                    <a:lnTo>
                      <a:pt x="364" y="2"/>
                    </a:lnTo>
                    <a:lnTo>
                      <a:pt x="354" y="12"/>
                    </a:lnTo>
                    <a:lnTo>
                      <a:pt x="342" y="24"/>
                    </a:lnTo>
                    <a:lnTo>
                      <a:pt x="328" y="38"/>
                    </a:lnTo>
                    <a:lnTo>
                      <a:pt x="312" y="58"/>
                    </a:lnTo>
                    <a:lnTo>
                      <a:pt x="276" y="110"/>
                    </a:lnTo>
                    <a:lnTo>
                      <a:pt x="232" y="178"/>
                    </a:lnTo>
                    <a:lnTo>
                      <a:pt x="232" y="178"/>
                    </a:lnTo>
                    <a:lnTo>
                      <a:pt x="210" y="202"/>
                    </a:lnTo>
                    <a:lnTo>
                      <a:pt x="186" y="222"/>
                    </a:lnTo>
                    <a:lnTo>
                      <a:pt x="160" y="242"/>
                    </a:lnTo>
                    <a:lnTo>
                      <a:pt x="132" y="258"/>
                    </a:lnTo>
                    <a:lnTo>
                      <a:pt x="100" y="274"/>
                    </a:lnTo>
                    <a:lnTo>
                      <a:pt x="68" y="288"/>
                    </a:lnTo>
                    <a:lnTo>
                      <a:pt x="34" y="300"/>
                    </a:lnTo>
                    <a:lnTo>
                      <a:pt x="0" y="312"/>
                    </a:lnTo>
                    <a:lnTo>
                      <a:pt x="0" y="640"/>
                    </a:lnTo>
                    <a:lnTo>
                      <a:pt x="386" y="640"/>
                    </a:lnTo>
                    <a:lnTo>
                      <a:pt x="386" y="640"/>
                    </a:lnTo>
                    <a:lnTo>
                      <a:pt x="376" y="612"/>
                    </a:lnTo>
                    <a:lnTo>
                      <a:pt x="358" y="576"/>
                    </a:lnTo>
                    <a:lnTo>
                      <a:pt x="358" y="576"/>
                    </a:lnTo>
                    <a:lnTo>
                      <a:pt x="336" y="536"/>
                    </a:lnTo>
                    <a:lnTo>
                      <a:pt x="316" y="492"/>
                    </a:lnTo>
                    <a:lnTo>
                      <a:pt x="296" y="448"/>
                    </a:lnTo>
                    <a:lnTo>
                      <a:pt x="278" y="400"/>
                    </a:lnTo>
                    <a:lnTo>
                      <a:pt x="264" y="354"/>
                    </a:lnTo>
                    <a:lnTo>
                      <a:pt x="254" y="308"/>
                    </a:lnTo>
                    <a:lnTo>
                      <a:pt x="252" y="284"/>
                    </a:lnTo>
                    <a:lnTo>
                      <a:pt x="250" y="262"/>
                    </a:lnTo>
                    <a:lnTo>
                      <a:pt x="250" y="240"/>
                    </a:lnTo>
                    <a:lnTo>
                      <a:pt x="252" y="218"/>
                    </a:lnTo>
                    <a:lnTo>
                      <a:pt x="252" y="218"/>
                    </a:lnTo>
                    <a:lnTo>
                      <a:pt x="282" y="166"/>
                    </a:lnTo>
                    <a:lnTo>
                      <a:pt x="302" y="136"/>
                    </a:lnTo>
                    <a:lnTo>
                      <a:pt x="322" y="108"/>
                    </a:lnTo>
                    <a:lnTo>
                      <a:pt x="346" y="80"/>
                    </a:lnTo>
                    <a:lnTo>
                      <a:pt x="370" y="58"/>
                    </a:lnTo>
                    <a:lnTo>
                      <a:pt x="382" y="50"/>
                    </a:lnTo>
                    <a:lnTo>
                      <a:pt x="394" y="42"/>
                    </a:lnTo>
                    <a:lnTo>
                      <a:pt x="406" y="38"/>
                    </a:lnTo>
                    <a:lnTo>
                      <a:pt x="418" y="36"/>
                    </a:lnTo>
                    <a:lnTo>
                      <a:pt x="418" y="36"/>
                    </a:lnTo>
                    <a:lnTo>
                      <a:pt x="420" y="36"/>
                    </a:lnTo>
                    <a:lnTo>
                      <a:pt x="424" y="34"/>
                    </a:lnTo>
                    <a:lnTo>
                      <a:pt x="424" y="24"/>
                    </a:lnTo>
                    <a:close/>
                  </a:path>
                </a:pathLst>
              </a:custGeom>
              <a:solidFill>
                <a:srgbClr val="000000">
                  <a:alpha val="2000"/>
                </a:srgb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Freeform 27"/>
              <p:cNvSpPr>
                <a:spLocks noChangeAspect="1"/>
              </p:cNvSpPr>
              <p:nvPr/>
            </p:nvSpPr>
            <p:spPr bwMode="auto">
              <a:xfrm>
                <a:off x="-17347" y="3350958"/>
                <a:ext cx="912820" cy="1114002"/>
              </a:xfrm>
              <a:custGeom>
                <a:avLst/>
                <a:gdLst>
                  <a:gd name="T0" fmla="*/ 596 w 608"/>
                  <a:gd name="T1" fmla="*/ 682 h 742"/>
                  <a:gd name="T2" fmla="*/ 548 w 608"/>
                  <a:gd name="T3" fmla="*/ 628 h 742"/>
                  <a:gd name="T4" fmla="*/ 524 w 608"/>
                  <a:gd name="T5" fmla="*/ 574 h 742"/>
                  <a:gd name="T6" fmla="*/ 518 w 608"/>
                  <a:gd name="T7" fmla="*/ 506 h 742"/>
                  <a:gd name="T8" fmla="*/ 540 w 608"/>
                  <a:gd name="T9" fmla="*/ 422 h 742"/>
                  <a:gd name="T10" fmla="*/ 508 w 608"/>
                  <a:gd name="T11" fmla="*/ 376 h 742"/>
                  <a:gd name="T12" fmla="*/ 446 w 608"/>
                  <a:gd name="T13" fmla="*/ 312 h 742"/>
                  <a:gd name="T14" fmla="*/ 396 w 608"/>
                  <a:gd name="T15" fmla="*/ 286 h 742"/>
                  <a:gd name="T16" fmla="*/ 360 w 608"/>
                  <a:gd name="T17" fmla="*/ 280 h 742"/>
                  <a:gd name="T18" fmla="*/ 256 w 608"/>
                  <a:gd name="T19" fmla="*/ 282 h 742"/>
                  <a:gd name="T20" fmla="*/ 254 w 608"/>
                  <a:gd name="T21" fmla="*/ 276 h 742"/>
                  <a:gd name="T22" fmla="*/ 280 w 608"/>
                  <a:gd name="T23" fmla="*/ 270 h 742"/>
                  <a:gd name="T24" fmla="*/ 322 w 608"/>
                  <a:gd name="T25" fmla="*/ 252 h 742"/>
                  <a:gd name="T26" fmla="*/ 352 w 608"/>
                  <a:gd name="T27" fmla="*/ 232 h 742"/>
                  <a:gd name="T28" fmla="*/ 372 w 608"/>
                  <a:gd name="T29" fmla="*/ 208 h 742"/>
                  <a:gd name="T30" fmla="*/ 378 w 608"/>
                  <a:gd name="T31" fmla="*/ 182 h 742"/>
                  <a:gd name="T32" fmla="*/ 366 w 608"/>
                  <a:gd name="T33" fmla="*/ 156 h 742"/>
                  <a:gd name="T34" fmla="*/ 388 w 608"/>
                  <a:gd name="T35" fmla="*/ 146 h 742"/>
                  <a:gd name="T36" fmla="*/ 424 w 608"/>
                  <a:gd name="T37" fmla="*/ 142 h 742"/>
                  <a:gd name="T38" fmla="*/ 442 w 608"/>
                  <a:gd name="T39" fmla="*/ 148 h 742"/>
                  <a:gd name="T40" fmla="*/ 408 w 608"/>
                  <a:gd name="T41" fmla="*/ 114 h 742"/>
                  <a:gd name="T42" fmla="*/ 332 w 608"/>
                  <a:gd name="T43" fmla="*/ 66 h 742"/>
                  <a:gd name="T44" fmla="*/ 312 w 608"/>
                  <a:gd name="T45" fmla="*/ 62 h 742"/>
                  <a:gd name="T46" fmla="*/ 278 w 608"/>
                  <a:gd name="T47" fmla="*/ 64 h 742"/>
                  <a:gd name="T48" fmla="*/ 250 w 608"/>
                  <a:gd name="T49" fmla="*/ 80 h 742"/>
                  <a:gd name="T50" fmla="*/ 220 w 608"/>
                  <a:gd name="T51" fmla="*/ 96 h 742"/>
                  <a:gd name="T52" fmla="*/ 184 w 608"/>
                  <a:gd name="T53" fmla="*/ 104 h 742"/>
                  <a:gd name="T54" fmla="*/ 148 w 608"/>
                  <a:gd name="T55" fmla="*/ 98 h 742"/>
                  <a:gd name="T56" fmla="*/ 118 w 608"/>
                  <a:gd name="T57" fmla="*/ 66 h 742"/>
                  <a:gd name="T58" fmla="*/ 106 w 608"/>
                  <a:gd name="T59" fmla="*/ 0 h 742"/>
                  <a:gd name="T60" fmla="*/ 82 w 608"/>
                  <a:gd name="T61" fmla="*/ 28 h 742"/>
                  <a:gd name="T62" fmla="*/ 32 w 608"/>
                  <a:gd name="T63" fmla="*/ 70 h 742"/>
                  <a:gd name="T64" fmla="*/ 0 w 608"/>
                  <a:gd name="T65" fmla="*/ 88 h 742"/>
                  <a:gd name="T66" fmla="*/ 20 w 608"/>
                  <a:gd name="T67" fmla="*/ 734 h 742"/>
                  <a:gd name="T68" fmla="*/ 40 w 608"/>
                  <a:gd name="T69" fmla="*/ 742 h 742"/>
                  <a:gd name="T70" fmla="*/ 28 w 608"/>
                  <a:gd name="T71" fmla="*/ 728 h 742"/>
                  <a:gd name="T72" fmla="*/ 20 w 608"/>
                  <a:gd name="T73" fmla="*/ 692 h 742"/>
                  <a:gd name="T74" fmla="*/ 22 w 608"/>
                  <a:gd name="T75" fmla="*/ 668 h 742"/>
                  <a:gd name="T76" fmla="*/ 48 w 608"/>
                  <a:gd name="T77" fmla="*/ 670 h 742"/>
                  <a:gd name="T78" fmla="*/ 72 w 608"/>
                  <a:gd name="T79" fmla="*/ 654 h 742"/>
                  <a:gd name="T80" fmla="*/ 86 w 608"/>
                  <a:gd name="T81" fmla="*/ 626 h 742"/>
                  <a:gd name="T82" fmla="*/ 92 w 608"/>
                  <a:gd name="T83" fmla="*/ 592 h 742"/>
                  <a:gd name="T84" fmla="*/ 94 w 608"/>
                  <a:gd name="T85" fmla="*/ 546 h 742"/>
                  <a:gd name="T86" fmla="*/ 90 w 608"/>
                  <a:gd name="T87" fmla="*/ 520 h 742"/>
                  <a:gd name="T88" fmla="*/ 96 w 608"/>
                  <a:gd name="T89" fmla="*/ 520 h 742"/>
                  <a:gd name="T90" fmla="*/ 134 w 608"/>
                  <a:gd name="T91" fmla="*/ 616 h 742"/>
                  <a:gd name="T92" fmla="*/ 152 w 608"/>
                  <a:gd name="T93" fmla="*/ 648 h 742"/>
                  <a:gd name="T94" fmla="*/ 194 w 608"/>
                  <a:gd name="T95" fmla="*/ 684 h 742"/>
                  <a:gd name="T96" fmla="*/ 278 w 608"/>
                  <a:gd name="T97" fmla="*/ 718 h 742"/>
                  <a:gd name="T98" fmla="*/ 332 w 608"/>
                  <a:gd name="T99" fmla="*/ 730 h 742"/>
                  <a:gd name="T100" fmla="*/ 400 w 608"/>
                  <a:gd name="T101" fmla="*/ 678 h 742"/>
                  <a:gd name="T102" fmla="*/ 466 w 608"/>
                  <a:gd name="T103" fmla="*/ 660 h 742"/>
                  <a:gd name="T104" fmla="*/ 526 w 608"/>
                  <a:gd name="T105" fmla="*/ 662 h 742"/>
                  <a:gd name="T106" fmla="*/ 594 w 608"/>
                  <a:gd name="T107" fmla="*/ 684 h 7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608" h="742">
                    <a:moveTo>
                      <a:pt x="608" y="692"/>
                    </a:moveTo>
                    <a:lnTo>
                      <a:pt x="608" y="692"/>
                    </a:lnTo>
                    <a:lnTo>
                      <a:pt x="596" y="682"/>
                    </a:lnTo>
                    <a:lnTo>
                      <a:pt x="578" y="666"/>
                    </a:lnTo>
                    <a:lnTo>
                      <a:pt x="558" y="642"/>
                    </a:lnTo>
                    <a:lnTo>
                      <a:pt x="548" y="628"/>
                    </a:lnTo>
                    <a:lnTo>
                      <a:pt x="540" y="610"/>
                    </a:lnTo>
                    <a:lnTo>
                      <a:pt x="532" y="594"/>
                    </a:lnTo>
                    <a:lnTo>
                      <a:pt x="524" y="574"/>
                    </a:lnTo>
                    <a:lnTo>
                      <a:pt x="520" y="552"/>
                    </a:lnTo>
                    <a:lnTo>
                      <a:pt x="518" y="530"/>
                    </a:lnTo>
                    <a:lnTo>
                      <a:pt x="518" y="506"/>
                    </a:lnTo>
                    <a:lnTo>
                      <a:pt x="522" y="480"/>
                    </a:lnTo>
                    <a:lnTo>
                      <a:pt x="528" y="452"/>
                    </a:lnTo>
                    <a:lnTo>
                      <a:pt x="540" y="422"/>
                    </a:lnTo>
                    <a:lnTo>
                      <a:pt x="540" y="422"/>
                    </a:lnTo>
                    <a:lnTo>
                      <a:pt x="526" y="400"/>
                    </a:lnTo>
                    <a:lnTo>
                      <a:pt x="508" y="376"/>
                    </a:lnTo>
                    <a:lnTo>
                      <a:pt x="486" y="350"/>
                    </a:lnTo>
                    <a:lnTo>
                      <a:pt x="460" y="324"/>
                    </a:lnTo>
                    <a:lnTo>
                      <a:pt x="446" y="312"/>
                    </a:lnTo>
                    <a:lnTo>
                      <a:pt x="430" y="302"/>
                    </a:lnTo>
                    <a:lnTo>
                      <a:pt x="414" y="292"/>
                    </a:lnTo>
                    <a:lnTo>
                      <a:pt x="396" y="286"/>
                    </a:lnTo>
                    <a:lnTo>
                      <a:pt x="380" y="282"/>
                    </a:lnTo>
                    <a:lnTo>
                      <a:pt x="360" y="280"/>
                    </a:lnTo>
                    <a:lnTo>
                      <a:pt x="360" y="280"/>
                    </a:lnTo>
                    <a:lnTo>
                      <a:pt x="272" y="282"/>
                    </a:lnTo>
                    <a:lnTo>
                      <a:pt x="256" y="282"/>
                    </a:lnTo>
                    <a:lnTo>
                      <a:pt x="256" y="282"/>
                    </a:lnTo>
                    <a:lnTo>
                      <a:pt x="254" y="282"/>
                    </a:lnTo>
                    <a:lnTo>
                      <a:pt x="254" y="280"/>
                    </a:lnTo>
                    <a:lnTo>
                      <a:pt x="254" y="276"/>
                    </a:lnTo>
                    <a:lnTo>
                      <a:pt x="254" y="276"/>
                    </a:lnTo>
                    <a:lnTo>
                      <a:pt x="262" y="274"/>
                    </a:lnTo>
                    <a:lnTo>
                      <a:pt x="280" y="270"/>
                    </a:lnTo>
                    <a:lnTo>
                      <a:pt x="292" y="266"/>
                    </a:lnTo>
                    <a:lnTo>
                      <a:pt x="306" y="260"/>
                    </a:lnTo>
                    <a:lnTo>
                      <a:pt x="322" y="252"/>
                    </a:lnTo>
                    <a:lnTo>
                      <a:pt x="340" y="240"/>
                    </a:lnTo>
                    <a:lnTo>
                      <a:pt x="340" y="240"/>
                    </a:lnTo>
                    <a:lnTo>
                      <a:pt x="352" y="232"/>
                    </a:lnTo>
                    <a:lnTo>
                      <a:pt x="360" y="224"/>
                    </a:lnTo>
                    <a:lnTo>
                      <a:pt x="368" y="216"/>
                    </a:lnTo>
                    <a:lnTo>
                      <a:pt x="372" y="208"/>
                    </a:lnTo>
                    <a:lnTo>
                      <a:pt x="376" y="202"/>
                    </a:lnTo>
                    <a:lnTo>
                      <a:pt x="378" y="194"/>
                    </a:lnTo>
                    <a:lnTo>
                      <a:pt x="378" y="182"/>
                    </a:lnTo>
                    <a:lnTo>
                      <a:pt x="376" y="172"/>
                    </a:lnTo>
                    <a:lnTo>
                      <a:pt x="372" y="164"/>
                    </a:lnTo>
                    <a:lnTo>
                      <a:pt x="366" y="156"/>
                    </a:lnTo>
                    <a:lnTo>
                      <a:pt x="366" y="156"/>
                    </a:lnTo>
                    <a:lnTo>
                      <a:pt x="372" y="154"/>
                    </a:lnTo>
                    <a:lnTo>
                      <a:pt x="388" y="146"/>
                    </a:lnTo>
                    <a:lnTo>
                      <a:pt x="400" y="144"/>
                    </a:lnTo>
                    <a:lnTo>
                      <a:pt x="412" y="142"/>
                    </a:lnTo>
                    <a:lnTo>
                      <a:pt x="424" y="142"/>
                    </a:lnTo>
                    <a:lnTo>
                      <a:pt x="438" y="146"/>
                    </a:lnTo>
                    <a:lnTo>
                      <a:pt x="438" y="146"/>
                    </a:lnTo>
                    <a:lnTo>
                      <a:pt x="442" y="148"/>
                    </a:lnTo>
                    <a:lnTo>
                      <a:pt x="444" y="146"/>
                    </a:lnTo>
                    <a:lnTo>
                      <a:pt x="438" y="140"/>
                    </a:lnTo>
                    <a:lnTo>
                      <a:pt x="408" y="114"/>
                    </a:lnTo>
                    <a:lnTo>
                      <a:pt x="364" y="84"/>
                    </a:lnTo>
                    <a:lnTo>
                      <a:pt x="346" y="72"/>
                    </a:lnTo>
                    <a:lnTo>
                      <a:pt x="332" y="66"/>
                    </a:lnTo>
                    <a:lnTo>
                      <a:pt x="332" y="66"/>
                    </a:lnTo>
                    <a:lnTo>
                      <a:pt x="322" y="64"/>
                    </a:lnTo>
                    <a:lnTo>
                      <a:pt x="312" y="62"/>
                    </a:lnTo>
                    <a:lnTo>
                      <a:pt x="300" y="62"/>
                    </a:lnTo>
                    <a:lnTo>
                      <a:pt x="288" y="62"/>
                    </a:lnTo>
                    <a:lnTo>
                      <a:pt x="278" y="64"/>
                    </a:lnTo>
                    <a:lnTo>
                      <a:pt x="266" y="68"/>
                    </a:lnTo>
                    <a:lnTo>
                      <a:pt x="258" y="72"/>
                    </a:lnTo>
                    <a:lnTo>
                      <a:pt x="250" y="80"/>
                    </a:lnTo>
                    <a:lnTo>
                      <a:pt x="250" y="80"/>
                    </a:lnTo>
                    <a:lnTo>
                      <a:pt x="238" y="88"/>
                    </a:lnTo>
                    <a:lnTo>
                      <a:pt x="220" y="96"/>
                    </a:lnTo>
                    <a:lnTo>
                      <a:pt x="208" y="100"/>
                    </a:lnTo>
                    <a:lnTo>
                      <a:pt x="196" y="104"/>
                    </a:lnTo>
                    <a:lnTo>
                      <a:pt x="184" y="104"/>
                    </a:lnTo>
                    <a:lnTo>
                      <a:pt x="172" y="104"/>
                    </a:lnTo>
                    <a:lnTo>
                      <a:pt x="160" y="102"/>
                    </a:lnTo>
                    <a:lnTo>
                      <a:pt x="148" y="98"/>
                    </a:lnTo>
                    <a:lnTo>
                      <a:pt x="136" y="90"/>
                    </a:lnTo>
                    <a:lnTo>
                      <a:pt x="126" y="80"/>
                    </a:lnTo>
                    <a:lnTo>
                      <a:pt x="118" y="66"/>
                    </a:lnTo>
                    <a:lnTo>
                      <a:pt x="112" y="48"/>
                    </a:lnTo>
                    <a:lnTo>
                      <a:pt x="108" y="26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00" y="8"/>
                    </a:lnTo>
                    <a:lnTo>
                      <a:pt x="82" y="28"/>
                    </a:lnTo>
                    <a:lnTo>
                      <a:pt x="68" y="42"/>
                    </a:lnTo>
                    <a:lnTo>
                      <a:pt x="52" y="56"/>
                    </a:lnTo>
                    <a:lnTo>
                      <a:pt x="32" y="70"/>
                    </a:lnTo>
                    <a:lnTo>
                      <a:pt x="8" y="82"/>
                    </a:lnTo>
                    <a:lnTo>
                      <a:pt x="8" y="82"/>
                    </a:lnTo>
                    <a:lnTo>
                      <a:pt x="0" y="88"/>
                    </a:lnTo>
                    <a:lnTo>
                      <a:pt x="0" y="724"/>
                    </a:lnTo>
                    <a:lnTo>
                      <a:pt x="0" y="724"/>
                    </a:lnTo>
                    <a:lnTo>
                      <a:pt x="20" y="734"/>
                    </a:lnTo>
                    <a:lnTo>
                      <a:pt x="34" y="742"/>
                    </a:lnTo>
                    <a:lnTo>
                      <a:pt x="40" y="742"/>
                    </a:lnTo>
                    <a:lnTo>
                      <a:pt x="40" y="742"/>
                    </a:lnTo>
                    <a:lnTo>
                      <a:pt x="38" y="738"/>
                    </a:lnTo>
                    <a:lnTo>
                      <a:pt x="38" y="738"/>
                    </a:lnTo>
                    <a:lnTo>
                      <a:pt x="28" y="728"/>
                    </a:lnTo>
                    <a:lnTo>
                      <a:pt x="24" y="716"/>
                    </a:lnTo>
                    <a:lnTo>
                      <a:pt x="20" y="704"/>
                    </a:lnTo>
                    <a:lnTo>
                      <a:pt x="20" y="692"/>
                    </a:lnTo>
                    <a:lnTo>
                      <a:pt x="20" y="676"/>
                    </a:lnTo>
                    <a:lnTo>
                      <a:pt x="22" y="668"/>
                    </a:lnTo>
                    <a:lnTo>
                      <a:pt x="22" y="668"/>
                    </a:lnTo>
                    <a:lnTo>
                      <a:pt x="30" y="670"/>
                    </a:lnTo>
                    <a:lnTo>
                      <a:pt x="38" y="672"/>
                    </a:lnTo>
                    <a:lnTo>
                      <a:pt x="48" y="670"/>
                    </a:lnTo>
                    <a:lnTo>
                      <a:pt x="60" y="664"/>
                    </a:lnTo>
                    <a:lnTo>
                      <a:pt x="66" y="660"/>
                    </a:lnTo>
                    <a:lnTo>
                      <a:pt x="72" y="654"/>
                    </a:lnTo>
                    <a:lnTo>
                      <a:pt x="76" y="646"/>
                    </a:lnTo>
                    <a:lnTo>
                      <a:pt x="82" y="638"/>
                    </a:lnTo>
                    <a:lnTo>
                      <a:pt x="86" y="626"/>
                    </a:lnTo>
                    <a:lnTo>
                      <a:pt x="88" y="612"/>
                    </a:lnTo>
                    <a:lnTo>
                      <a:pt x="88" y="612"/>
                    </a:lnTo>
                    <a:lnTo>
                      <a:pt x="92" y="592"/>
                    </a:lnTo>
                    <a:lnTo>
                      <a:pt x="94" y="574"/>
                    </a:lnTo>
                    <a:lnTo>
                      <a:pt x="94" y="558"/>
                    </a:lnTo>
                    <a:lnTo>
                      <a:pt x="94" y="546"/>
                    </a:lnTo>
                    <a:lnTo>
                      <a:pt x="90" y="528"/>
                    </a:lnTo>
                    <a:lnTo>
                      <a:pt x="90" y="520"/>
                    </a:lnTo>
                    <a:lnTo>
                      <a:pt x="90" y="520"/>
                    </a:lnTo>
                    <a:lnTo>
                      <a:pt x="92" y="518"/>
                    </a:lnTo>
                    <a:lnTo>
                      <a:pt x="94" y="518"/>
                    </a:lnTo>
                    <a:lnTo>
                      <a:pt x="96" y="520"/>
                    </a:lnTo>
                    <a:lnTo>
                      <a:pt x="96" y="520"/>
                    </a:lnTo>
                    <a:lnTo>
                      <a:pt x="102" y="534"/>
                    </a:lnTo>
                    <a:lnTo>
                      <a:pt x="134" y="616"/>
                    </a:lnTo>
                    <a:lnTo>
                      <a:pt x="134" y="616"/>
                    </a:lnTo>
                    <a:lnTo>
                      <a:pt x="142" y="634"/>
                    </a:lnTo>
                    <a:lnTo>
                      <a:pt x="152" y="648"/>
                    </a:lnTo>
                    <a:lnTo>
                      <a:pt x="164" y="662"/>
                    </a:lnTo>
                    <a:lnTo>
                      <a:pt x="180" y="674"/>
                    </a:lnTo>
                    <a:lnTo>
                      <a:pt x="194" y="684"/>
                    </a:lnTo>
                    <a:lnTo>
                      <a:pt x="212" y="692"/>
                    </a:lnTo>
                    <a:lnTo>
                      <a:pt x="246" y="708"/>
                    </a:lnTo>
                    <a:lnTo>
                      <a:pt x="278" y="718"/>
                    </a:lnTo>
                    <a:lnTo>
                      <a:pt x="306" y="724"/>
                    </a:lnTo>
                    <a:lnTo>
                      <a:pt x="332" y="730"/>
                    </a:lnTo>
                    <a:lnTo>
                      <a:pt x="332" y="730"/>
                    </a:lnTo>
                    <a:lnTo>
                      <a:pt x="354" y="708"/>
                    </a:lnTo>
                    <a:lnTo>
                      <a:pt x="378" y="692"/>
                    </a:lnTo>
                    <a:lnTo>
                      <a:pt x="400" y="678"/>
                    </a:lnTo>
                    <a:lnTo>
                      <a:pt x="424" y="670"/>
                    </a:lnTo>
                    <a:lnTo>
                      <a:pt x="446" y="662"/>
                    </a:lnTo>
                    <a:lnTo>
                      <a:pt x="466" y="660"/>
                    </a:lnTo>
                    <a:lnTo>
                      <a:pt x="488" y="658"/>
                    </a:lnTo>
                    <a:lnTo>
                      <a:pt x="506" y="658"/>
                    </a:lnTo>
                    <a:lnTo>
                      <a:pt x="526" y="662"/>
                    </a:lnTo>
                    <a:lnTo>
                      <a:pt x="542" y="664"/>
                    </a:lnTo>
                    <a:lnTo>
                      <a:pt x="572" y="674"/>
                    </a:lnTo>
                    <a:lnTo>
                      <a:pt x="594" y="684"/>
                    </a:lnTo>
                    <a:lnTo>
                      <a:pt x="608" y="692"/>
                    </a:lnTo>
                    <a:lnTo>
                      <a:pt x="608" y="692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>
                <a:noFill/>
              </a:ln>
              <a:effectLst>
                <a:glow rad="254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Freeform 51"/>
              <p:cNvSpPr>
                <a:spLocks noChangeAspect="1"/>
              </p:cNvSpPr>
              <p:nvPr/>
            </p:nvSpPr>
            <p:spPr bwMode="auto">
              <a:xfrm>
                <a:off x="-17347" y="1413937"/>
                <a:ext cx="499947" cy="1321457"/>
              </a:xfrm>
              <a:custGeom>
                <a:avLst/>
                <a:gdLst>
                  <a:gd name="T0" fmla="*/ 382 w 426"/>
                  <a:gd name="T1" fmla="*/ 404 h 1126"/>
                  <a:gd name="T2" fmla="*/ 390 w 426"/>
                  <a:gd name="T3" fmla="*/ 392 h 1126"/>
                  <a:gd name="T4" fmla="*/ 404 w 426"/>
                  <a:gd name="T5" fmla="*/ 356 h 1126"/>
                  <a:gd name="T6" fmla="*/ 408 w 426"/>
                  <a:gd name="T7" fmla="*/ 326 h 1126"/>
                  <a:gd name="T8" fmla="*/ 402 w 426"/>
                  <a:gd name="T9" fmla="*/ 274 h 1126"/>
                  <a:gd name="T10" fmla="*/ 376 w 426"/>
                  <a:gd name="T11" fmla="*/ 206 h 1126"/>
                  <a:gd name="T12" fmla="*/ 350 w 426"/>
                  <a:gd name="T13" fmla="*/ 176 h 1126"/>
                  <a:gd name="T14" fmla="*/ 338 w 426"/>
                  <a:gd name="T15" fmla="*/ 176 h 1126"/>
                  <a:gd name="T16" fmla="*/ 294 w 426"/>
                  <a:gd name="T17" fmla="*/ 198 h 1126"/>
                  <a:gd name="T18" fmla="*/ 212 w 426"/>
                  <a:gd name="T19" fmla="*/ 268 h 1126"/>
                  <a:gd name="T20" fmla="*/ 212 w 426"/>
                  <a:gd name="T21" fmla="*/ 270 h 1126"/>
                  <a:gd name="T22" fmla="*/ 172 w 426"/>
                  <a:gd name="T23" fmla="*/ 318 h 1126"/>
                  <a:gd name="T24" fmla="*/ 152 w 426"/>
                  <a:gd name="T25" fmla="*/ 354 h 1126"/>
                  <a:gd name="T26" fmla="*/ 146 w 426"/>
                  <a:gd name="T27" fmla="*/ 358 h 1126"/>
                  <a:gd name="T28" fmla="*/ 144 w 426"/>
                  <a:gd name="T29" fmla="*/ 354 h 1126"/>
                  <a:gd name="T30" fmla="*/ 172 w 426"/>
                  <a:gd name="T31" fmla="*/ 236 h 1126"/>
                  <a:gd name="T32" fmla="*/ 172 w 426"/>
                  <a:gd name="T33" fmla="*/ 174 h 1126"/>
                  <a:gd name="T34" fmla="*/ 148 w 426"/>
                  <a:gd name="T35" fmla="*/ 114 h 1126"/>
                  <a:gd name="T36" fmla="*/ 100 w 426"/>
                  <a:gd name="T37" fmla="*/ 46 h 1126"/>
                  <a:gd name="T38" fmla="*/ 56 w 426"/>
                  <a:gd name="T39" fmla="*/ 0 h 1126"/>
                  <a:gd name="T40" fmla="*/ 0 w 426"/>
                  <a:gd name="T41" fmla="*/ 820 h 1126"/>
                  <a:gd name="T42" fmla="*/ 34 w 426"/>
                  <a:gd name="T43" fmla="*/ 800 h 1126"/>
                  <a:gd name="T44" fmla="*/ 80 w 426"/>
                  <a:gd name="T45" fmla="*/ 754 h 1126"/>
                  <a:gd name="T46" fmla="*/ 102 w 426"/>
                  <a:gd name="T47" fmla="*/ 764 h 1126"/>
                  <a:gd name="T48" fmla="*/ 152 w 426"/>
                  <a:gd name="T49" fmla="*/ 908 h 1126"/>
                  <a:gd name="T50" fmla="*/ 168 w 426"/>
                  <a:gd name="T51" fmla="*/ 994 h 1126"/>
                  <a:gd name="T52" fmla="*/ 166 w 426"/>
                  <a:gd name="T53" fmla="*/ 1070 h 1126"/>
                  <a:gd name="T54" fmla="*/ 150 w 426"/>
                  <a:gd name="T55" fmla="*/ 1108 h 1126"/>
                  <a:gd name="T56" fmla="*/ 150 w 426"/>
                  <a:gd name="T57" fmla="*/ 1120 h 1126"/>
                  <a:gd name="T58" fmla="*/ 156 w 426"/>
                  <a:gd name="T59" fmla="*/ 1124 h 1126"/>
                  <a:gd name="T60" fmla="*/ 188 w 426"/>
                  <a:gd name="T61" fmla="*/ 1124 h 1126"/>
                  <a:gd name="T62" fmla="*/ 214 w 426"/>
                  <a:gd name="T63" fmla="*/ 1102 h 1126"/>
                  <a:gd name="T64" fmla="*/ 224 w 426"/>
                  <a:gd name="T65" fmla="*/ 1094 h 1126"/>
                  <a:gd name="T66" fmla="*/ 232 w 426"/>
                  <a:gd name="T67" fmla="*/ 1080 h 1126"/>
                  <a:gd name="T68" fmla="*/ 224 w 426"/>
                  <a:gd name="T69" fmla="*/ 998 h 1126"/>
                  <a:gd name="T70" fmla="*/ 188 w 426"/>
                  <a:gd name="T71" fmla="*/ 854 h 1126"/>
                  <a:gd name="T72" fmla="*/ 144 w 426"/>
                  <a:gd name="T73" fmla="*/ 720 h 1126"/>
                  <a:gd name="T74" fmla="*/ 218 w 426"/>
                  <a:gd name="T75" fmla="*/ 726 h 1126"/>
                  <a:gd name="T76" fmla="*/ 278 w 426"/>
                  <a:gd name="T77" fmla="*/ 708 h 1126"/>
                  <a:gd name="T78" fmla="*/ 308 w 426"/>
                  <a:gd name="T79" fmla="*/ 682 h 1126"/>
                  <a:gd name="T80" fmla="*/ 350 w 426"/>
                  <a:gd name="T81" fmla="*/ 640 h 1126"/>
                  <a:gd name="T82" fmla="*/ 416 w 426"/>
                  <a:gd name="T83" fmla="*/ 598 h 1126"/>
                  <a:gd name="T84" fmla="*/ 396 w 426"/>
                  <a:gd name="T85" fmla="*/ 586 h 1126"/>
                  <a:gd name="T86" fmla="*/ 340 w 426"/>
                  <a:gd name="T87" fmla="*/ 550 h 1126"/>
                  <a:gd name="T88" fmla="*/ 322 w 426"/>
                  <a:gd name="T89" fmla="*/ 508 h 1126"/>
                  <a:gd name="T90" fmla="*/ 330 w 426"/>
                  <a:gd name="T91" fmla="*/ 466 h 1126"/>
                  <a:gd name="T92" fmla="*/ 358 w 426"/>
                  <a:gd name="T93" fmla="*/ 422 h 1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426" h="1126">
                    <a:moveTo>
                      <a:pt x="372" y="412"/>
                    </a:moveTo>
                    <a:lnTo>
                      <a:pt x="372" y="412"/>
                    </a:lnTo>
                    <a:lnTo>
                      <a:pt x="382" y="404"/>
                    </a:lnTo>
                    <a:lnTo>
                      <a:pt x="390" y="392"/>
                    </a:lnTo>
                    <a:lnTo>
                      <a:pt x="390" y="392"/>
                    </a:lnTo>
                    <a:lnTo>
                      <a:pt x="390" y="392"/>
                    </a:lnTo>
                    <a:lnTo>
                      <a:pt x="396" y="382"/>
                    </a:lnTo>
                    <a:lnTo>
                      <a:pt x="402" y="370"/>
                    </a:lnTo>
                    <a:lnTo>
                      <a:pt x="404" y="356"/>
                    </a:lnTo>
                    <a:lnTo>
                      <a:pt x="406" y="342"/>
                    </a:lnTo>
                    <a:lnTo>
                      <a:pt x="406" y="342"/>
                    </a:lnTo>
                    <a:lnTo>
                      <a:pt x="408" y="326"/>
                    </a:lnTo>
                    <a:lnTo>
                      <a:pt x="408" y="326"/>
                    </a:lnTo>
                    <a:lnTo>
                      <a:pt x="406" y="300"/>
                    </a:lnTo>
                    <a:lnTo>
                      <a:pt x="402" y="274"/>
                    </a:lnTo>
                    <a:lnTo>
                      <a:pt x="394" y="250"/>
                    </a:lnTo>
                    <a:lnTo>
                      <a:pt x="386" y="226"/>
                    </a:lnTo>
                    <a:lnTo>
                      <a:pt x="376" y="206"/>
                    </a:lnTo>
                    <a:lnTo>
                      <a:pt x="366" y="190"/>
                    </a:lnTo>
                    <a:lnTo>
                      <a:pt x="356" y="180"/>
                    </a:lnTo>
                    <a:lnTo>
                      <a:pt x="350" y="176"/>
                    </a:lnTo>
                    <a:lnTo>
                      <a:pt x="344" y="176"/>
                    </a:lnTo>
                    <a:lnTo>
                      <a:pt x="344" y="176"/>
                    </a:lnTo>
                    <a:lnTo>
                      <a:pt x="338" y="176"/>
                    </a:lnTo>
                    <a:lnTo>
                      <a:pt x="330" y="178"/>
                    </a:lnTo>
                    <a:lnTo>
                      <a:pt x="314" y="186"/>
                    </a:lnTo>
                    <a:lnTo>
                      <a:pt x="294" y="198"/>
                    </a:lnTo>
                    <a:lnTo>
                      <a:pt x="276" y="212"/>
                    </a:lnTo>
                    <a:lnTo>
                      <a:pt x="238" y="244"/>
                    </a:lnTo>
                    <a:lnTo>
                      <a:pt x="212" y="268"/>
                    </a:lnTo>
                    <a:lnTo>
                      <a:pt x="212" y="268"/>
                    </a:lnTo>
                    <a:lnTo>
                      <a:pt x="212" y="270"/>
                    </a:lnTo>
                    <a:lnTo>
                      <a:pt x="212" y="270"/>
                    </a:lnTo>
                    <a:lnTo>
                      <a:pt x="194" y="288"/>
                    </a:lnTo>
                    <a:lnTo>
                      <a:pt x="182" y="304"/>
                    </a:lnTo>
                    <a:lnTo>
                      <a:pt x="172" y="318"/>
                    </a:lnTo>
                    <a:lnTo>
                      <a:pt x="164" y="330"/>
                    </a:lnTo>
                    <a:lnTo>
                      <a:pt x="156" y="348"/>
                    </a:lnTo>
                    <a:lnTo>
                      <a:pt x="152" y="354"/>
                    </a:lnTo>
                    <a:lnTo>
                      <a:pt x="150" y="356"/>
                    </a:lnTo>
                    <a:lnTo>
                      <a:pt x="150" y="356"/>
                    </a:lnTo>
                    <a:lnTo>
                      <a:pt x="146" y="358"/>
                    </a:lnTo>
                    <a:lnTo>
                      <a:pt x="144" y="356"/>
                    </a:lnTo>
                    <a:lnTo>
                      <a:pt x="144" y="354"/>
                    </a:lnTo>
                    <a:lnTo>
                      <a:pt x="144" y="354"/>
                    </a:lnTo>
                    <a:lnTo>
                      <a:pt x="148" y="336"/>
                    </a:lnTo>
                    <a:lnTo>
                      <a:pt x="172" y="236"/>
                    </a:lnTo>
                    <a:lnTo>
                      <a:pt x="172" y="236"/>
                    </a:lnTo>
                    <a:lnTo>
                      <a:pt x="174" y="216"/>
                    </a:lnTo>
                    <a:lnTo>
                      <a:pt x="174" y="194"/>
                    </a:lnTo>
                    <a:lnTo>
                      <a:pt x="172" y="174"/>
                    </a:lnTo>
                    <a:lnTo>
                      <a:pt x="166" y="152"/>
                    </a:lnTo>
                    <a:lnTo>
                      <a:pt x="158" y="132"/>
                    </a:lnTo>
                    <a:lnTo>
                      <a:pt x="148" y="114"/>
                    </a:lnTo>
                    <a:lnTo>
                      <a:pt x="136" y="94"/>
                    </a:lnTo>
                    <a:lnTo>
                      <a:pt x="124" y="76"/>
                    </a:lnTo>
                    <a:lnTo>
                      <a:pt x="100" y="46"/>
                    </a:lnTo>
                    <a:lnTo>
                      <a:pt x="78" y="22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28" y="4"/>
                    </a:lnTo>
                    <a:lnTo>
                      <a:pt x="0" y="6"/>
                    </a:lnTo>
                    <a:lnTo>
                      <a:pt x="0" y="820"/>
                    </a:lnTo>
                    <a:lnTo>
                      <a:pt x="0" y="820"/>
                    </a:lnTo>
                    <a:lnTo>
                      <a:pt x="18" y="810"/>
                    </a:lnTo>
                    <a:lnTo>
                      <a:pt x="34" y="800"/>
                    </a:lnTo>
                    <a:lnTo>
                      <a:pt x="48" y="788"/>
                    </a:lnTo>
                    <a:lnTo>
                      <a:pt x="60" y="776"/>
                    </a:lnTo>
                    <a:lnTo>
                      <a:pt x="80" y="754"/>
                    </a:lnTo>
                    <a:lnTo>
                      <a:pt x="92" y="738"/>
                    </a:lnTo>
                    <a:lnTo>
                      <a:pt x="92" y="738"/>
                    </a:lnTo>
                    <a:lnTo>
                      <a:pt x="102" y="764"/>
                    </a:lnTo>
                    <a:lnTo>
                      <a:pt x="118" y="804"/>
                    </a:lnTo>
                    <a:lnTo>
                      <a:pt x="136" y="854"/>
                    </a:lnTo>
                    <a:lnTo>
                      <a:pt x="152" y="908"/>
                    </a:lnTo>
                    <a:lnTo>
                      <a:pt x="158" y="938"/>
                    </a:lnTo>
                    <a:lnTo>
                      <a:pt x="164" y="966"/>
                    </a:lnTo>
                    <a:lnTo>
                      <a:pt x="168" y="994"/>
                    </a:lnTo>
                    <a:lnTo>
                      <a:pt x="170" y="1020"/>
                    </a:lnTo>
                    <a:lnTo>
                      <a:pt x="168" y="1046"/>
                    </a:lnTo>
                    <a:lnTo>
                      <a:pt x="166" y="1070"/>
                    </a:lnTo>
                    <a:lnTo>
                      <a:pt x="160" y="1090"/>
                    </a:lnTo>
                    <a:lnTo>
                      <a:pt x="150" y="1108"/>
                    </a:lnTo>
                    <a:lnTo>
                      <a:pt x="150" y="1108"/>
                    </a:lnTo>
                    <a:lnTo>
                      <a:pt x="148" y="1110"/>
                    </a:lnTo>
                    <a:lnTo>
                      <a:pt x="148" y="1116"/>
                    </a:lnTo>
                    <a:lnTo>
                      <a:pt x="150" y="1120"/>
                    </a:lnTo>
                    <a:lnTo>
                      <a:pt x="152" y="1122"/>
                    </a:lnTo>
                    <a:lnTo>
                      <a:pt x="156" y="1124"/>
                    </a:lnTo>
                    <a:lnTo>
                      <a:pt x="156" y="1124"/>
                    </a:lnTo>
                    <a:lnTo>
                      <a:pt x="164" y="1126"/>
                    </a:lnTo>
                    <a:lnTo>
                      <a:pt x="180" y="1126"/>
                    </a:lnTo>
                    <a:lnTo>
                      <a:pt x="188" y="1124"/>
                    </a:lnTo>
                    <a:lnTo>
                      <a:pt x="198" y="1120"/>
                    </a:lnTo>
                    <a:lnTo>
                      <a:pt x="206" y="1112"/>
                    </a:lnTo>
                    <a:lnTo>
                      <a:pt x="214" y="1102"/>
                    </a:lnTo>
                    <a:lnTo>
                      <a:pt x="214" y="1102"/>
                    </a:lnTo>
                    <a:lnTo>
                      <a:pt x="218" y="1098"/>
                    </a:lnTo>
                    <a:lnTo>
                      <a:pt x="224" y="1094"/>
                    </a:lnTo>
                    <a:lnTo>
                      <a:pt x="230" y="1090"/>
                    </a:lnTo>
                    <a:lnTo>
                      <a:pt x="232" y="1080"/>
                    </a:lnTo>
                    <a:lnTo>
                      <a:pt x="232" y="1080"/>
                    </a:lnTo>
                    <a:lnTo>
                      <a:pt x="232" y="1058"/>
                    </a:lnTo>
                    <a:lnTo>
                      <a:pt x="230" y="1032"/>
                    </a:lnTo>
                    <a:lnTo>
                      <a:pt x="224" y="998"/>
                    </a:lnTo>
                    <a:lnTo>
                      <a:pt x="216" y="958"/>
                    </a:lnTo>
                    <a:lnTo>
                      <a:pt x="204" y="910"/>
                    </a:lnTo>
                    <a:lnTo>
                      <a:pt x="188" y="854"/>
                    </a:lnTo>
                    <a:lnTo>
                      <a:pt x="168" y="792"/>
                    </a:lnTo>
                    <a:lnTo>
                      <a:pt x="144" y="720"/>
                    </a:lnTo>
                    <a:lnTo>
                      <a:pt x="144" y="720"/>
                    </a:lnTo>
                    <a:lnTo>
                      <a:pt x="174" y="726"/>
                    </a:lnTo>
                    <a:lnTo>
                      <a:pt x="196" y="726"/>
                    </a:lnTo>
                    <a:lnTo>
                      <a:pt x="218" y="726"/>
                    </a:lnTo>
                    <a:lnTo>
                      <a:pt x="242" y="722"/>
                    </a:lnTo>
                    <a:lnTo>
                      <a:pt x="266" y="714"/>
                    </a:lnTo>
                    <a:lnTo>
                      <a:pt x="278" y="708"/>
                    </a:lnTo>
                    <a:lnTo>
                      <a:pt x="288" y="702"/>
                    </a:lnTo>
                    <a:lnTo>
                      <a:pt x="298" y="692"/>
                    </a:lnTo>
                    <a:lnTo>
                      <a:pt x="308" y="682"/>
                    </a:lnTo>
                    <a:lnTo>
                      <a:pt x="308" y="682"/>
                    </a:lnTo>
                    <a:lnTo>
                      <a:pt x="328" y="660"/>
                    </a:lnTo>
                    <a:lnTo>
                      <a:pt x="350" y="640"/>
                    </a:lnTo>
                    <a:lnTo>
                      <a:pt x="370" y="624"/>
                    </a:lnTo>
                    <a:lnTo>
                      <a:pt x="388" y="612"/>
                    </a:lnTo>
                    <a:lnTo>
                      <a:pt x="416" y="598"/>
                    </a:lnTo>
                    <a:lnTo>
                      <a:pt x="426" y="594"/>
                    </a:lnTo>
                    <a:lnTo>
                      <a:pt x="426" y="594"/>
                    </a:lnTo>
                    <a:lnTo>
                      <a:pt x="396" y="586"/>
                    </a:lnTo>
                    <a:lnTo>
                      <a:pt x="372" y="574"/>
                    </a:lnTo>
                    <a:lnTo>
                      <a:pt x="354" y="562"/>
                    </a:lnTo>
                    <a:lnTo>
                      <a:pt x="340" y="550"/>
                    </a:lnTo>
                    <a:lnTo>
                      <a:pt x="330" y="536"/>
                    </a:lnTo>
                    <a:lnTo>
                      <a:pt x="324" y="522"/>
                    </a:lnTo>
                    <a:lnTo>
                      <a:pt x="322" y="508"/>
                    </a:lnTo>
                    <a:lnTo>
                      <a:pt x="324" y="494"/>
                    </a:lnTo>
                    <a:lnTo>
                      <a:pt x="326" y="478"/>
                    </a:lnTo>
                    <a:lnTo>
                      <a:pt x="330" y="466"/>
                    </a:lnTo>
                    <a:lnTo>
                      <a:pt x="338" y="452"/>
                    </a:lnTo>
                    <a:lnTo>
                      <a:pt x="344" y="442"/>
                    </a:lnTo>
                    <a:lnTo>
                      <a:pt x="358" y="422"/>
                    </a:lnTo>
                    <a:lnTo>
                      <a:pt x="372" y="412"/>
                    </a:lnTo>
                    <a:lnTo>
                      <a:pt x="372" y="412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Freeform 43"/>
              <p:cNvSpPr>
                <a:spLocks noChangeAspect="1"/>
              </p:cNvSpPr>
              <p:nvPr/>
            </p:nvSpPr>
            <p:spPr bwMode="auto">
              <a:xfrm>
                <a:off x="0" y="0"/>
                <a:ext cx="1049548" cy="750335"/>
              </a:xfrm>
              <a:custGeom>
                <a:avLst/>
                <a:gdLst>
                  <a:gd name="T0" fmla="*/ 812 w 912"/>
                  <a:gd name="T1" fmla="*/ 66 h 652"/>
                  <a:gd name="T2" fmla="*/ 772 w 912"/>
                  <a:gd name="T3" fmla="*/ 42 h 652"/>
                  <a:gd name="T4" fmla="*/ 748 w 912"/>
                  <a:gd name="T5" fmla="*/ 8 h 652"/>
                  <a:gd name="T6" fmla="*/ 26 w 912"/>
                  <a:gd name="T7" fmla="*/ 0 h 652"/>
                  <a:gd name="T8" fmla="*/ 0 w 912"/>
                  <a:gd name="T9" fmla="*/ 208 h 652"/>
                  <a:gd name="T10" fmla="*/ 6 w 912"/>
                  <a:gd name="T11" fmla="*/ 232 h 652"/>
                  <a:gd name="T12" fmla="*/ 0 w 912"/>
                  <a:gd name="T13" fmla="*/ 384 h 652"/>
                  <a:gd name="T14" fmla="*/ 14 w 912"/>
                  <a:gd name="T15" fmla="*/ 396 h 652"/>
                  <a:gd name="T16" fmla="*/ 28 w 912"/>
                  <a:gd name="T17" fmla="*/ 430 h 652"/>
                  <a:gd name="T18" fmla="*/ 26 w 912"/>
                  <a:gd name="T19" fmla="*/ 480 h 652"/>
                  <a:gd name="T20" fmla="*/ 34 w 912"/>
                  <a:gd name="T21" fmla="*/ 490 h 652"/>
                  <a:gd name="T22" fmla="*/ 60 w 912"/>
                  <a:gd name="T23" fmla="*/ 504 h 652"/>
                  <a:gd name="T24" fmla="*/ 80 w 912"/>
                  <a:gd name="T25" fmla="*/ 560 h 652"/>
                  <a:gd name="T26" fmla="*/ 90 w 912"/>
                  <a:gd name="T27" fmla="*/ 650 h 652"/>
                  <a:gd name="T28" fmla="*/ 110 w 912"/>
                  <a:gd name="T29" fmla="*/ 596 h 652"/>
                  <a:gd name="T30" fmla="*/ 146 w 912"/>
                  <a:gd name="T31" fmla="*/ 540 h 652"/>
                  <a:gd name="T32" fmla="*/ 180 w 912"/>
                  <a:gd name="T33" fmla="*/ 510 h 652"/>
                  <a:gd name="T34" fmla="*/ 220 w 912"/>
                  <a:gd name="T35" fmla="*/ 496 h 652"/>
                  <a:gd name="T36" fmla="*/ 234 w 912"/>
                  <a:gd name="T37" fmla="*/ 494 h 652"/>
                  <a:gd name="T38" fmla="*/ 244 w 912"/>
                  <a:gd name="T39" fmla="*/ 430 h 652"/>
                  <a:gd name="T40" fmla="*/ 264 w 912"/>
                  <a:gd name="T41" fmla="*/ 362 h 652"/>
                  <a:gd name="T42" fmla="*/ 274 w 912"/>
                  <a:gd name="T43" fmla="*/ 352 h 652"/>
                  <a:gd name="T44" fmla="*/ 284 w 912"/>
                  <a:gd name="T45" fmla="*/ 366 h 652"/>
                  <a:gd name="T46" fmla="*/ 284 w 912"/>
                  <a:gd name="T47" fmla="*/ 392 h 652"/>
                  <a:gd name="T48" fmla="*/ 310 w 912"/>
                  <a:gd name="T49" fmla="*/ 492 h 652"/>
                  <a:gd name="T50" fmla="*/ 342 w 912"/>
                  <a:gd name="T51" fmla="*/ 574 h 652"/>
                  <a:gd name="T52" fmla="*/ 382 w 912"/>
                  <a:gd name="T53" fmla="*/ 498 h 652"/>
                  <a:gd name="T54" fmla="*/ 406 w 912"/>
                  <a:gd name="T55" fmla="*/ 484 h 652"/>
                  <a:gd name="T56" fmla="*/ 426 w 912"/>
                  <a:gd name="T57" fmla="*/ 490 h 652"/>
                  <a:gd name="T58" fmla="*/ 448 w 912"/>
                  <a:gd name="T59" fmla="*/ 520 h 652"/>
                  <a:gd name="T60" fmla="*/ 466 w 912"/>
                  <a:gd name="T61" fmla="*/ 574 h 652"/>
                  <a:gd name="T62" fmla="*/ 478 w 912"/>
                  <a:gd name="T63" fmla="*/ 550 h 652"/>
                  <a:gd name="T64" fmla="*/ 494 w 912"/>
                  <a:gd name="T65" fmla="*/ 542 h 652"/>
                  <a:gd name="T66" fmla="*/ 530 w 912"/>
                  <a:gd name="T67" fmla="*/ 552 h 652"/>
                  <a:gd name="T68" fmla="*/ 580 w 912"/>
                  <a:gd name="T69" fmla="*/ 600 h 652"/>
                  <a:gd name="T70" fmla="*/ 618 w 912"/>
                  <a:gd name="T71" fmla="*/ 652 h 652"/>
                  <a:gd name="T72" fmla="*/ 618 w 912"/>
                  <a:gd name="T73" fmla="*/ 652 h 652"/>
                  <a:gd name="T74" fmla="*/ 596 w 912"/>
                  <a:gd name="T75" fmla="*/ 590 h 652"/>
                  <a:gd name="T76" fmla="*/ 584 w 912"/>
                  <a:gd name="T77" fmla="*/ 522 h 652"/>
                  <a:gd name="T78" fmla="*/ 596 w 912"/>
                  <a:gd name="T79" fmla="*/ 488 h 652"/>
                  <a:gd name="T80" fmla="*/ 614 w 912"/>
                  <a:gd name="T81" fmla="*/ 480 h 652"/>
                  <a:gd name="T82" fmla="*/ 640 w 912"/>
                  <a:gd name="T83" fmla="*/ 484 h 652"/>
                  <a:gd name="T84" fmla="*/ 606 w 912"/>
                  <a:gd name="T85" fmla="*/ 438 h 652"/>
                  <a:gd name="T86" fmla="*/ 592 w 912"/>
                  <a:gd name="T87" fmla="*/ 402 h 652"/>
                  <a:gd name="T88" fmla="*/ 600 w 912"/>
                  <a:gd name="T89" fmla="*/ 382 h 652"/>
                  <a:gd name="T90" fmla="*/ 624 w 912"/>
                  <a:gd name="T91" fmla="*/ 372 h 652"/>
                  <a:gd name="T92" fmla="*/ 710 w 912"/>
                  <a:gd name="T93" fmla="*/ 380 h 652"/>
                  <a:gd name="T94" fmla="*/ 660 w 912"/>
                  <a:gd name="T95" fmla="*/ 308 h 652"/>
                  <a:gd name="T96" fmla="*/ 592 w 912"/>
                  <a:gd name="T97" fmla="*/ 230 h 652"/>
                  <a:gd name="T98" fmla="*/ 572 w 912"/>
                  <a:gd name="T99" fmla="*/ 214 h 652"/>
                  <a:gd name="T100" fmla="*/ 564 w 912"/>
                  <a:gd name="T101" fmla="*/ 198 h 652"/>
                  <a:gd name="T102" fmla="*/ 578 w 912"/>
                  <a:gd name="T103" fmla="*/ 196 h 652"/>
                  <a:gd name="T104" fmla="*/ 646 w 912"/>
                  <a:gd name="T105" fmla="*/ 218 h 652"/>
                  <a:gd name="T106" fmla="*/ 704 w 912"/>
                  <a:gd name="T107" fmla="*/ 246 h 652"/>
                  <a:gd name="T108" fmla="*/ 714 w 912"/>
                  <a:gd name="T109" fmla="*/ 234 h 652"/>
                  <a:gd name="T110" fmla="*/ 746 w 912"/>
                  <a:gd name="T111" fmla="*/ 212 h 652"/>
                  <a:gd name="T112" fmla="*/ 792 w 912"/>
                  <a:gd name="T113" fmla="*/ 198 h 652"/>
                  <a:gd name="T114" fmla="*/ 856 w 912"/>
                  <a:gd name="T115" fmla="*/ 200 h 652"/>
                  <a:gd name="T116" fmla="*/ 912 w 912"/>
                  <a:gd name="T117" fmla="*/ 212 h 652"/>
                  <a:gd name="T118" fmla="*/ 860 w 912"/>
                  <a:gd name="T119" fmla="*/ 170 h 652"/>
                  <a:gd name="T120" fmla="*/ 816 w 912"/>
                  <a:gd name="T121" fmla="*/ 114 h 652"/>
                  <a:gd name="T122" fmla="*/ 810 w 912"/>
                  <a:gd name="T123" fmla="*/ 86 h 652"/>
                  <a:gd name="T124" fmla="*/ 824 w 912"/>
                  <a:gd name="T125" fmla="*/ 7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12" h="652">
                    <a:moveTo>
                      <a:pt x="824" y="72"/>
                    </a:moveTo>
                    <a:lnTo>
                      <a:pt x="824" y="72"/>
                    </a:lnTo>
                    <a:lnTo>
                      <a:pt x="812" y="66"/>
                    </a:lnTo>
                    <a:lnTo>
                      <a:pt x="800" y="60"/>
                    </a:lnTo>
                    <a:lnTo>
                      <a:pt x="786" y="52"/>
                    </a:lnTo>
                    <a:lnTo>
                      <a:pt x="772" y="42"/>
                    </a:lnTo>
                    <a:lnTo>
                      <a:pt x="760" y="30"/>
                    </a:lnTo>
                    <a:lnTo>
                      <a:pt x="750" y="16"/>
                    </a:lnTo>
                    <a:lnTo>
                      <a:pt x="748" y="8"/>
                    </a:lnTo>
                    <a:lnTo>
                      <a:pt x="746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14" y="12"/>
                    </a:lnTo>
                    <a:lnTo>
                      <a:pt x="0" y="24"/>
                    </a:lnTo>
                    <a:lnTo>
                      <a:pt x="0" y="208"/>
                    </a:lnTo>
                    <a:lnTo>
                      <a:pt x="0" y="208"/>
                    </a:lnTo>
                    <a:lnTo>
                      <a:pt x="4" y="220"/>
                    </a:lnTo>
                    <a:lnTo>
                      <a:pt x="6" y="232"/>
                    </a:lnTo>
                    <a:lnTo>
                      <a:pt x="4" y="246"/>
                    </a:lnTo>
                    <a:lnTo>
                      <a:pt x="0" y="262"/>
                    </a:lnTo>
                    <a:lnTo>
                      <a:pt x="0" y="384"/>
                    </a:lnTo>
                    <a:lnTo>
                      <a:pt x="0" y="384"/>
                    </a:lnTo>
                    <a:lnTo>
                      <a:pt x="8" y="388"/>
                    </a:lnTo>
                    <a:lnTo>
                      <a:pt x="14" y="396"/>
                    </a:lnTo>
                    <a:lnTo>
                      <a:pt x="20" y="402"/>
                    </a:lnTo>
                    <a:lnTo>
                      <a:pt x="22" y="412"/>
                    </a:lnTo>
                    <a:lnTo>
                      <a:pt x="28" y="430"/>
                    </a:lnTo>
                    <a:lnTo>
                      <a:pt x="28" y="448"/>
                    </a:lnTo>
                    <a:lnTo>
                      <a:pt x="28" y="466"/>
                    </a:lnTo>
                    <a:lnTo>
                      <a:pt x="26" y="480"/>
                    </a:lnTo>
                    <a:lnTo>
                      <a:pt x="22" y="494"/>
                    </a:lnTo>
                    <a:lnTo>
                      <a:pt x="22" y="494"/>
                    </a:lnTo>
                    <a:lnTo>
                      <a:pt x="34" y="490"/>
                    </a:lnTo>
                    <a:lnTo>
                      <a:pt x="44" y="492"/>
                    </a:lnTo>
                    <a:lnTo>
                      <a:pt x="52" y="496"/>
                    </a:lnTo>
                    <a:lnTo>
                      <a:pt x="60" y="504"/>
                    </a:lnTo>
                    <a:lnTo>
                      <a:pt x="66" y="516"/>
                    </a:lnTo>
                    <a:lnTo>
                      <a:pt x="70" y="528"/>
                    </a:lnTo>
                    <a:lnTo>
                      <a:pt x="80" y="560"/>
                    </a:lnTo>
                    <a:lnTo>
                      <a:pt x="84" y="592"/>
                    </a:lnTo>
                    <a:lnTo>
                      <a:pt x="88" y="620"/>
                    </a:lnTo>
                    <a:lnTo>
                      <a:pt x="90" y="650"/>
                    </a:lnTo>
                    <a:lnTo>
                      <a:pt x="90" y="650"/>
                    </a:lnTo>
                    <a:lnTo>
                      <a:pt x="100" y="620"/>
                    </a:lnTo>
                    <a:lnTo>
                      <a:pt x="110" y="596"/>
                    </a:lnTo>
                    <a:lnTo>
                      <a:pt x="122" y="574"/>
                    </a:lnTo>
                    <a:lnTo>
                      <a:pt x="134" y="556"/>
                    </a:lnTo>
                    <a:lnTo>
                      <a:pt x="146" y="540"/>
                    </a:lnTo>
                    <a:lnTo>
                      <a:pt x="158" y="528"/>
                    </a:lnTo>
                    <a:lnTo>
                      <a:pt x="170" y="518"/>
                    </a:lnTo>
                    <a:lnTo>
                      <a:pt x="180" y="510"/>
                    </a:lnTo>
                    <a:lnTo>
                      <a:pt x="192" y="504"/>
                    </a:lnTo>
                    <a:lnTo>
                      <a:pt x="202" y="500"/>
                    </a:lnTo>
                    <a:lnTo>
                      <a:pt x="220" y="496"/>
                    </a:lnTo>
                    <a:lnTo>
                      <a:pt x="230" y="494"/>
                    </a:lnTo>
                    <a:lnTo>
                      <a:pt x="234" y="494"/>
                    </a:lnTo>
                    <a:lnTo>
                      <a:pt x="234" y="494"/>
                    </a:lnTo>
                    <a:lnTo>
                      <a:pt x="234" y="484"/>
                    </a:lnTo>
                    <a:lnTo>
                      <a:pt x="236" y="468"/>
                    </a:lnTo>
                    <a:lnTo>
                      <a:pt x="244" y="430"/>
                    </a:lnTo>
                    <a:lnTo>
                      <a:pt x="256" y="390"/>
                    </a:lnTo>
                    <a:lnTo>
                      <a:pt x="264" y="362"/>
                    </a:lnTo>
                    <a:lnTo>
                      <a:pt x="264" y="362"/>
                    </a:lnTo>
                    <a:lnTo>
                      <a:pt x="268" y="354"/>
                    </a:lnTo>
                    <a:lnTo>
                      <a:pt x="270" y="352"/>
                    </a:lnTo>
                    <a:lnTo>
                      <a:pt x="274" y="352"/>
                    </a:lnTo>
                    <a:lnTo>
                      <a:pt x="276" y="354"/>
                    </a:lnTo>
                    <a:lnTo>
                      <a:pt x="282" y="362"/>
                    </a:lnTo>
                    <a:lnTo>
                      <a:pt x="284" y="366"/>
                    </a:lnTo>
                    <a:lnTo>
                      <a:pt x="284" y="366"/>
                    </a:lnTo>
                    <a:lnTo>
                      <a:pt x="282" y="378"/>
                    </a:lnTo>
                    <a:lnTo>
                      <a:pt x="284" y="392"/>
                    </a:lnTo>
                    <a:lnTo>
                      <a:pt x="290" y="424"/>
                    </a:lnTo>
                    <a:lnTo>
                      <a:pt x="298" y="458"/>
                    </a:lnTo>
                    <a:lnTo>
                      <a:pt x="310" y="492"/>
                    </a:lnTo>
                    <a:lnTo>
                      <a:pt x="332" y="550"/>
                    </a:lnTo>
                    <a:lnTo>
                      <a:pt x="342" y="574"/>
                    </a:lnTo>
                    <a:lnTo>
                      <a:pt x="342" y="574"/>
                    </a:lnTo>
                    <a:lnTo>
                      <a:pt x="356" y="542"/>
                    </a:lnTo>
                    <a:lnTo>
                      <a:pt x="370" y="516"/>
                    </a:lnTo>
                    <a:lnTo>
                      <a:pt x="382" y="498"/>
                    </a:lnTo>
                    <a:lnTo>
                      <a:pt x="394" y="488"/>
                    </a:lnTo>
                    <a:lnTo>
                      <a:pt x="400" y="486"/>
                    </a:lnTo>
                    <a:lnTo>
                      <a:pt x="406" y="484"/>
                    </a:lnTo>
                    <a:lnTo>
                      <a:pt x="412" y="484"/>
                    </a:lnTo>
                    <a:lnTo>
                      <a:pt x="416" y="484"/>
                    </a:lnTo>
                    <a:lnTo>
                      <a:pt x="426" y="490"/>
                    </a:lnTo>
                    <a:lnTo>
                      <a:pt x="434" y="498"/>
                    </a:lnTo>
                    <a:lnTo>
                      <a:pt x="442" y="508"/>
                    </a:lnTo>
                    <a:lnTo>
                      <a:pt x="448" y="520"/>
                    </a:lnTo>
                    <a:lnTo>
                      <a:pt x="458" y="546"/>
                    </a:lnTo>
                    <a:lnTo>
                      <a:pt x="464" y="566"/>
                    </a:lnTo>
                    <a:lnTo>
                      <a:pt x="466" y="574"/>
                    </a:lnTo>
                    <a:lnTo>
                      <a:pt x="466" y="574"/>
                    </a:lnTo>
                    <a:lnTo>
                      <a:pt x="474" y="558"/>
                    </a:lnTo>
                    <a:lnTo>
                      <a:pt x="478" y="550"/>
                    </a:lnTo>
                    <a:lnTo>
                      <a:pt x="484" y="546"/>
                    </a:lnTo>
                    <a:lnTo>
                      <a:pt x="488" y="544"/>
                    </a:lnTo>
                    <a:lnTo>
                      <a:pt x="494" y="542"/>
                    </a:lnTo>
                    <a:lnTo>
                      <a:pt x="506" y="540"/>
                    </a:lnTo>
                    <a:lnTo>
                      <a:pt x="518" y="544"/>
                    </a:lnTo>
                    <a:lnTo>
                      <a:pt x="530" y="552"/>
                    </a:lnTo>
                    <a:lnTo>
                      <a:pt x="544" y="562"/>
                    </a:lnTo>
                    <a:lnTo>
                      <a:pt x="556" y="572"/>
                    </a:lnTo>
                    <a:lnTo>
                      <a:pt x="580" y="600"/>
                    </a:lnTo>
                    <a:lnTo>
                      <a:pt x="600" y="626"/>
                    </a:lnTo>
                    <a:lnTo>
                      <a:pt x="618" y="652"/>
                    </a:lnTo>
                    <a:lnTo>
                      <a:pt x="618" y="652"/>
                    </a:lnTo>
                    <a:lnTo>
                      <a:pt x="616" y="648"/>
                    </a:lnTo>
                    <a:lnTo>
                      <a:pt x="616" y="648"/>
                    </a:lnTo>
                    <a:lnTo>
                      <a:pt x="618" y="652"/>
                    </a:lnTo>
                    <a:lnTo>
                      <a:pt x="618" y="652"/>
                    </a:lnTo>
                    <a:lnTo>
                      <a:pt x="606" y="622"/>
                    </a:lnTo>
                    <a:lnTo>
                      <a:pt x="596" y="590"/>
                    </a:lnTo>
                    <a:lnTo>
                      <a:pt x="588" y="556"/>
                    </a:lnTo>
                    <a:lnTo>
                      <a:pt x="586" y="538"/>
                    </a:lnTo>
                    <a:lnTo>
                      <a:pt x="584" y="522"/>
                    </a:lnTo>
                    <a:lnTo>
                      <a:pt x="586" y="508"/>
                    </a:lnTo>
                    <a:lnTo>
                      <a:pt x="590" y="496"/>
                    </a:lnTo>
                    <a:lnTo>
                      <a:pt x="596" y="488"/>
                    </a:lnTo>
                    <a:lnTo>
                      <a:pt x="602" y="484"/>
                    </a:lnTo>
                    <a:lnTo>
                      <a:pt x="606" y="482"/>
                    </a:lnTo>
                    <a:lnTo>
                      <a:pt x="614" y="480"/>
                    </a:lnTo>
                    <a:lnTo>
                      <a:pt x="620" y="480"/>
                    </a:lnTo>
                    <a:lnTo>
                      <a:pt x="640" y="484"/>
                    </a:lnTo>
                    <a:lnTo>
                      <a:pt x="640" y="484"/>
                    </a:lnTo>
                    <a:lnTo>
                      <a:pt x="634" y="476"/>
                    </a:lnTo>
                    <a:lnTo>
                      <a:pt x="620" y="460"/>
                    </a:lnTo>
                    <a:lnTo>
                      <a:pt x="606" y="438"/>
                    </a:lnTo>
                    <a:lnTo>
                      <a:pt x="600" y="426"/>
                    </a:lnTo>
                    <a:lnTo>
                      <a:pt x="594" y="414"/>
                    </a:lnTo>
                    <a:lnTo>
                      <a:pt x="592" y="402"/>
                    </a:lnTo>
                    <a:lnTo>
                      <a:pt x="594" y="392"/>
                    </a:lnTo>
                    <a:lnTo>
                      <a:pt x="596" y="386"/>
                    </a:lnTo>
                    <a:lnTo>
                      <a:pt x="600" y="382"/>
                    </a:lnTo>
                    <a:lnTo>
                      <a:pt x="604" y="378"/>
                    </a:lnTo>
                    <a:lnTo>
                      <a:pt x="610" y="376"/>
                    </a:lnTo>
                    <a:lnTo>
                      <a:pt x="624" y="372"/>
                    </a:lnTo>
                    <a:lnTo>
                      <a:pt x="646" y="370"/>
                    </a:lnTo>
                    <a:lnTo>
                      <a:pt x="674" y="374"/>
                    </a:lnTo>
                    <a:lnTo>
                      <a:pt x="710" y="380"/>
                    </a:lnTo>
                    <a:lnTo>
                      <a:pt x="710" y="380"/>
                    </a:lnTo>
                    <a:lnTo>
                      <a:pt x="696" y="358"/>
                    </a:lnTo>
                    <a:lnTo>
                      <a:pt x="660" y="308"/>
                    </a:lnTo>
                    <a:lnTo>
                      <a:pt x="638" y="278"/>
                    </a:lnTo>
                    <a:lnTo>
                      <a:pt x="616" y="252"/>
                    </a:lnTo>
                    <a:lnTo>
                      <a:pt x="592" y="230"/>
                    </a:lnTo>
                    <a:lnTo>
                      <a:pt x="582" y="220"/>
                    </a:lnTo>
                    <a:lnTo>
                      <a:pt x="572" y="214"/>
                    </a:lnTo>
                    <a:lnTo>
                      <a:pt x="572" y="214"/>
                    </a:lnTo>
                    <a:lnTo>
                      <a:pt x="568" y="210"/>
                    </a:lnTo>
                    <a:lnTo>
                      <a:pt x="564" y="202"/>
                    </a:lnTo>
                    <a:lnTo>
                      <a:pt x="564" y="198"/>
                    </a:lnTo>
                    <a:lnTo>
                      <a:pt x="566" y="196"/>
                    </a:lnTo>
                    <a:lnTo>
                      <a:pt x="570" y="194"/>
                    </a:lnTo>
                    <a:lnTo>
                      <a:pt x="578" y="196"/>
                    </a:lnTo>
                    <a:lnTo>
                      <a:pt x="578" y="196"/>
                    </a:lnTo>
                    <a:lnTo>
                      <a:pt x="606" y="204"/>
                    </a:lnTo>
                    <a:lnTo>
                      <a:pt x="646" y="218"/>
                    </a:lnTo>
                    <a:lnTo>
                      <a:pt x="682" y="232"/>
                    </a:lnTo>
                    <a:lnTo>
                      <a:pt x="696" y="240"/>
                    </a:lnTo>
                    <a:lnTo>
                      <a:pt x="704" y="246"/>
                    </a:lnTo>
                    <a:lnTo>
                      <a:pt x="704" y="246"/>
                    </a:lnTo>
                    <a:lnTo>
                      <a:pt x="706" y="244"/>
                    </a:lnTo>
                    <a:lnTo>
                      <a:pt x="714" y="234"/>
                    </a:lnTo>
                    <a:lnTo>
                      <a:pt x="726" y="222"/>
                    </a:lnTo>
                    <a:lnTo>
                      <a:pt x="736" y="216"/>
                    </a:lnTo>
                    <a:lnTo>
                      <a:pt x="746" y="212"/>
                    </a:lnTo>
                    <a:lnTo>
                      <a:pt x="760" y="206"/>
                    </a:lnTo>
                    <a:lnTo>
                      <a:pt x="774" y="202"/>
                    </a:lnTo>
                    <a:lnTo>
                      <a:pt x="792" y="198"/>
                    </a:lnTo>
                    <a:lnTo>
                      <a:pt x="810" y="198"/>
                    </a:lnTo>
                    <a:lnTo>
                      <a:pt x="832" y="198"/>
                    </a:lnTo>
                    <a:lnTo>
                      <a:pt x="856" y="200"/>
                    </a:lnTo>
                    <a:lnTo>
                      <a:pt x="882" y="206"/>
                    </a:lnTo>
                    <a:lnTo>
                      <a:pt x="912" y="214"/>
                    </a:lnTo>
                    <a:lnTo>
                      <a:pt x="912" y="212"/>
                    </a:lnTo>
                    <a:lnTo>
                      <a:pt x="912" y="212"/>
                    </a:lnTo>
                    <a:lnTo>
                      <a:pt x="882" y="188"/>
                    </a:lnTo>
                    <a:lnTo>
                      <a:pt x="860" y="170"/>
                    </a:lnTo>
                    <a:lnTo>
                      <a:pt x="838" y="148"/>
                    </a:lnTo>
                    <a:lnTo>
                      <a:pt x="822" y="126"/>
                    </a:lnTo>
                    <a:lnTo>
                      <a:pt x="816" y="114"/>
                    </a:lnTo>
                    <a:lnTo>
                      <a:pt x="810" y="104"/>
                    </a:lnTo>
                    <a:lnTo>
                      <a:pt x="810" y="94"/>
                    </a:lnTo>
                    <a:lnTo>
                      <a:pt x="810" y="86"/>
                    </a:lnTo>
                    <a:lnTo>
                      <a:pt x="816" y="78"/>
                    </a:lnTo>
                    <a:lnTo>
                      <a:pt x="824" y="72"/>
                    </a:lnTo>
                    <a:lnTo>
                      <a:pt x="824" y="72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Freeform 35"/>
              <p:cNvSpPr>
                <a:spLocks noChangeAspect="1"/>
              </p:cNvSpPr>
              <p:nvPr/>
            </p:nvSpPr>
            <p:spPr bwMode="auto">
              <a:xfrm>
                <a:off x="8350389" y="11466"/>
                <a:ext cx="793611" cy="554378"/>
              </a:xfrm>
              <a:custGeom>
                <a:avLst/>
                <a:gdLst>
                  <a:gd name="T0" fmla="*/ 126 w 690"/>
                  <a:gd name="T1" fmla="*/ 0 h 482"/>
                  <a:gd name="T2" fmla="*/ 64 w 690"/>
                  <a:gd name="T3" fmla="*/ 56 h 482"/>
                  <a:gd name="T4" fmla="*/ 0 w 690"/>
                  <a:gd name="T5" fmla="*/ 94 h 482"/>
                  <a:gd name="T6" fmla="*/ 90 w 690"/>
                  <a:gd name="T7" fmla="*/ 82 h 482"/>
                  <a:gd name="T8" fmla="*/ 130 w 690"/>
                  <a:gd name="T9" fmla="*/ 86 h 482"/>
                  <a:gd name="T10" fmla="*/ 152 w 690"/>
                  <a:gd name="T11" fmla="*/ 96 h 482"/>
                  <a:gd name="T12" fmla="*/ 158 w 690"/>
                  <a:gd name="T13" fmla="*/ 114 h 482"/>
                  <a:gd name="T14" fmla="*/ 144 w 690"/>
                  <a:gd name="T15" fmla="*/ 152 h 482"/>
                  <a:gd name="T16" fmla="*/ 86 w 690"/>
                  <a:gd name="T17" fmla="*/ 216 h 482"/>
                  <a:gd name="T18" fmla="*/ 96 w 690"/>
                  <a:gd name="T19" fmla="*/ 222 h 482"/>
                  <a:gd name="T20" fmla="*/ 136 w 690"/>
                  <a:gd name="T21" fmla="*/ 226 h 482"/>
                  <a:gd name="T22" fmla="*/ 152 w 690"/>
                  <a:gd name="T23" fmla="*/ 248 h 482"/>
                  <a:gd name="T24" fmla="*/ 150 w 690"/>
                  <a:gd name="T25" fmla="*/ 292 h 482"/>
                  <a:gd name="T26" fmla="*/ 152 w 690"/>
                  <a:gd name="T27" fmla="*/ 308 h 482"/>
                  <a:gd name="T28" fmla="*/ 170 w 690"/>
                  <a:gd name="T29" fmla="*/ 320 h 482"/>
                  <a:gd name="T30" fmla="*/ 180 w 690"/>
                  <a:gd name="T31" fmla="*/ 362 h 482"/>
                  <a:gd name="T32" fmla="*/ 178 w 690"/>
                  <a:gd name="T33" fmla="*/ 428 h 482"/>
                  <a:gd name="T34" fmla="*/ 198 w 690"/>
                  <a:gd name="T35" fmla="*/ 392 h 482"/>
                  <a:gd name="T36" fmla="*/ 228 w 690"/>
                  <a:gd name="T37" fmla="*/ 354 h 482"/>
                  <a:gd name="T38" fmla="*/ 258 w 690"/>
                  <a:gd name="T39" fmla="*/ 336 h 482"/>
                  <a:gd name="T40" fmla="*/ 298 w 690"/>
                  <a:gd name="T41" fmla="*/ 330 h 482"/>
                  <a:gd name="T42" fmla="*/ 300 w 690"/>
                  <a:gd name="T43" fmla="*/ 312 h 482"/>
                  <a:gd name="T44" fmla="*/ 332 w 690"/>
                  <a:gd name="T45" fmla="*/ 238 h 482"/>
                  <a:gd name="T46" fmla="*/ 340 w 690"/>
                  <a:gd name="T47" fmla="*/ 232 h 482"/>
                  <a:gd name="T48" fmla="*/ 344 w 690"/>
                  <a:gd name="T49" fmla="*/ 242 h 482"/>
                  <a:gd name="T50" fmla="*/ 344 w 690"/>
                  <a:gd name="T51" fmla="*/ 284 h 482"/>
                  <a:gd name="T52" fmla="*/ 362 w 690"/>
                  <a:gd name="T53" fmla="*/ 380 h 482"/>
                  <a:gd name="T54" fmla="*/ 380 w 690"/>
                  <a:gd name="T55" fmla="*/ 376 h 482"/>
                  <a:gd name="T56" fmla="*/ 414 w 690"/>
                  <a:gd name="T57" fmla="*/ 342 h 482"/>
                  <a:gd name="T58" fmla="*/ 436 w 690"/>
                  <a:gd name="T59" fmla="*/ 346 h 482"/>
                  <a:gd name="T60" fmla="*/ 448 w 690"/>
                  <a:gd name="T61" fmla="*/ 370 h 482"/>
                  <a:gd name="T62" fmla="*/ 458 w 690"/>
                  <a:gd name="T63" fmla="*/ 410 h 482"/>
                  <a:gd name="T64" fmla="*/ 480 w 690"/>
                  <a:gd name="T65" fmla="*/ 388 h 482"/>
                  <a:gd name="T66" fmla="*/ 506 w 690"/>
                  <a:gd name="T67" fmla="*/ 400 h 482"/>
                  <a:gd name="T68" fmla="*/ 536 w 690"/>
                  <a:gd name="T69" fmla="*/ 440 h 482"/>
                  <a:gd name="T70" fmla="*/ 558 w 690"/>
                  <a:gd name="T71" fmla="*/ 482 h 482"/>
                  <a:gd name="T72" fmla="*/ 560 w 690"/>
                  <a:gd name="T73" fmla="*/ 480 h 482"/>
                  <a:gd name="T74" fmla="*/ 548 w 690"/>
                  <a:gd name="T75" fmla="*/ 434 h 482"/>
                  <a:gd name="T76" fmla="*/ 546 w 690"/>
                  <a:gd name="T77" fmla="*/ 384 h 482"/>
                  <a:gd name="T78" fmla="*/ 558 w 690"/>
                  <a:gd name="T79" fmla="*/ 360 h 482"/>
                  <a:gd name="T80" fmla="*/ 590 w 690"/>
                  <a:gd name="T81" fmla="*/ 362 h 482"/>
                  <a:gd name="T82" fmla="*/ 570 w 690"/>
                  <a:gd name="T83" fmla="*/ 326 h 482"/>
                  <a:gd name="T84" fmla="*/ 564 w 690"/>
                  <a:gd name="T85" fmla="*/ 298 h 482"/>
                  <a:gd name="T86" fmla="*/ 578 w 690"/>
                  <a:gd name="T87" fmla="*/ 280 h 482"/>
                  <a:gd name="T88" fmla="*/ 626 w 690"/>
                  <a:gd name="T89" fmla="*/ 286 h 482"/>
                  <a:gd name="T90" fmla="*/ 644 w 690"/>
                  <a:gd name="T91" fmla="*/ 276 h 482"/>
                  <a:gd name="T92" fmla="*/ 596 w 690"/>
                  <a:gd name="T93" fmla="*/ 192 h 482"/>
                  <a:gd name="T94" fmla="*/ 566 w 690"/>
                  <a:gd name="T95" fmla="*/ 160 h 482"/>
                  <a:gd name="T96" fmla="*/ 564 w 690"/>
                  <a:gd name="T97" fmla="*/ 148 h 482"/>
                  <a:gd name="T98" fmla="*/ 574 w 690"/>
                  <a:gd name="T99" fmla="*/ 148 h 482"/>
                  <a:gd name="T100" fmla="*/ 644 w 690"/>
                  <a:gd name="T101" fmla="*/ 184 h 482"/>
                  <a:gd name="T102" fmla="*/ 660 w 690"/>
                  <a:gd name="T103" fmla="*/ 196 h 482"/>
                  <a:gd name="T104" fmla="*/ 690 w 690"/>
                  <a:gd name="T105" fmla="*/ 176 h 4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0" h="482">
                    <a:moveTo>
                      <a:pt x="690" y="0"/>
                    </a:moveTo>
                    <a:lnTo>
                      <a:pt x="126" y="0"/>
                    </a:lnTo>
                    <a:lnTo>
                      <a:pt x="126" y="0"/>
                    </a:lnTo>
                    <a:lnTo>
                      <a:pt x="106" y="22"/>
                    </a:lnTo>
                    <a:lnTo>
                      <a:pt x="84" y="40"/>
                    </a:lnTo>
                    <a:lnTo>
                      <a:pt x="64" y="56"/>
                    </a:lnTo>
                    <a:lnTo>
                      <a:pt x="44" y="70"/>
                    </a:lnTo>
                    <a:lnTo>
                      <a:pt x="12" y="88"/>
                    </a:lnTo>
                    <a:lnTo>
                      <a:pt x="0" y="94"/>
                    </a:lnTo>
                    <a:lnTo>
                      <a:pt x="0" y="94"/>
                    </a:lnTo>
                    <a:lnTo>
                      <a:pt x="50" y="86"/>
                    </a:lnTo>
                    <a:lnTo>
                      <a:pt x="90" y="82"/>
                    </a:lnTo>
                    <a:lnTo>
                      <a:pt x="106" y="82"/>
                    </a:lnTo>
                    <a:lnTo>
                      <a:pt x="120" y="84"/>
                    </a:lnTo>
                    <a:lnTo>
                      <a:pt x="130" y="86"/>
                    </a:lnTo>
                    <a:lnTo>
                      <a:pt x="140" y="88"/>
                    </a:lnTo>
                    <a:lnTo>
                      <a:pt x="146" y="92"/>
                    </a:lnTo>
                    <a:lnTo>
                      <a:pt x="152" y="96"/>
                    </a:lnTo>
                    <a:lnTo>
                      <a:pt x="156" y="102"/>
                    </a:lnTo>
                    <a:lnTo>
                      <a:pt x="158" y="108"/>
                    </a:lnTo>
                    <a:lnTo>
                      <a:pt x="158" y="114"/>
                    </a:lnTo>
                    <a:lnTo>
                      <a:pt x="158" y="122"/>
                    </a:lnTo>
                    <a:lnTo>
                      <a:pt x="152" y="136"/>
                    </a:lnTo>
                    <a:lnTo>
                      <a:pt x="144" y="152"/>
                    </a:lnTo>
                    <a:lnTo>
                      <a:pt x="132" y="168"/>
                    </a:lnTo>
                    <a:lnTo>
                      <a:pt x="108" y="196"/>
                    </a:lnTo>
                    <a:lnTo>
                      <a:pt x="86" y="216"/>
                    </a:lnTo>
                    <a:lnTo>
                      <a:pt x="78" y="224"/>
                    </a:lnTo>
                    <a:lnTo>
                      <a:pt x="78" y="224"/>
                    </a:lnTo>
                    <a:lnTo>
                      <a:pt x="96" y="222"/>
                    </a:lnTo>
                    <a:lnTo>
                      <a:pt x="114" y="220"/>
                    </a:lnTo>
                    <a:lnTo>
                      <a:pt x="126" y="222"/>
                    </a:lnTo>
                    <a:lnTo>
                      <a:pt x="136" y="226"/>
                    </a:lnTo>
                    <a:lnTo>
                      <a:pt x="144" y="232"/>
                    </a:lnTo>
                    <a:lnTo>
                      <a:pt x="148" y="240"/>
                    </a:lnTo>
                    <a:lnTo>
                      <a:pt x="152" y="248"/>
                    </a:lnTo>
                    <a:lnTo>
                      <a:pt x="154" y="258"/>
                    </a:lnTo>
                    <a:lnTo>
                      <a:pt x="154" y="276"/>
                    </a:lnTo>
                    <a:lnTo>
                      <a:pt x="150" y="292"/>
                    </a:lnTo>
                    <a:lnTo>
                      <a:pt x="144" y="310"/>
                    </a:lnTo>
                    <a:lnTo>
                      <a:pt x="144" y="310"/>
                    </a:lnTo>
                    <a:lnTo>
                      <a:pt x="152" y="308"/>
                    </a:lnTo>
                    <a:lnTo>
                      <a:pt x="160" y="310"/>
                    </a:lnTo>
                    <a:lnTo>
                      <a:pt x="166" y="314"/>
                    </a:lnTo>
                    <a:lnTo>
                      <a:pt x="170" y="320"/>
                    </a:lnTo>
                    <a:lnTo>
                      <a:pt x="174" y="330"/>
                    </a:lnTo>
                    <a:lnTo>
                      <a:pt x="176" y="340"/>
                    </a:lnTo>
                    <a:lnTo>
                      <a:pt x="180" y="362"/>
                    </a:lnTo>
                    <a:lnTo>
                      <a:pt x="180" y="386"/>
                    </a:lnTo>
                    <a:lnTo>
                      <a:pt x="180" y="408"/>
                    </a:lnTo>
                    <a:lnTo>
                      <a:pt x="178" y="428"/>
                    </a:lnTo>
                    <a:lnTo>
                      <a:pt x="178" y="428"/>
                    </a:lnTo>
                    <a:lnTo>
                      <a:pt x="188" y="408"/>
                    </a:lnTo>
                    <a:lnTo>
                      <a:pt x="198" y="392"/>
                    </a:lnTo>
                    <a:lnTo>
                      <a:pt x="208" y="376"/>
                    </a:lnTo>
                    <a:lnTo>
                      <a:pt x="218" y="364"/>
                    </a:lnTo>
                    <a:lnTo>
                      <a:pt x="228" y="354"/>
                    </a:lnTo>
                    <a:lnTo>
                      <a:pt x="238" y="346"/>
                    </a:lnTo>
                    <a:lnTo>
                      <a:pt x="248" y="340"/>
                    </a:lnTo>
                    <a:lnTo>
                      <a:pt x="258" y="336"/>
                    </a:lnTo>
                    <a:lnTo>
                      <a:pt x="274" y="332"/>
                    </a:lnTo>
                    <a:lnTo>
                      <a:pt x="286" y="330"/>
                    </a:lnTo>
                    <a:lnTo>
                      <a:pt x="298" y="330"/>
                    </a:lnTo>
                    <a:lnTo>
                      <a:pt x="298" y="330"/>
                    </a:lnTo>
                    <a:lnTo>
                      <a:pt x="298" y="322"/>
                    </a:lnTo>
                    <a:lnTo>
                      <a:pt x="300" y="312"/>
                    </a:lnTo>
                    <a:lnTo>
                      <a:pt x="310" y="284"/>
                    </a:lnTo>
                    <a:lnTo>
                      <a:pt x="332" y="238"/>
                    </a:lnTo>
                    <a:lnTo>
                      <a:pt x="332" y="238"/>
                    </a:lnTo>
                    <a:lnTo>
                      <a:pt x="334" y="232"/>
                    </a:lnTo>
                    <a:lnTo>
                      <a:pt x="336" y="230"/>
                    </a:lnTo>
                    <a:lnTo>
                      <a:pt x="340" y="232"/>
                    </a:lnTo>
                    <a:lnTo>
                      <a:pt x="342" y="234"/>
                    </a:lnTo>
                    <a:lnTo>
                      <a:pt x="344" y="240"/>
                    </a:lnTo>
                    <a:lnTo>
                      <a:pt x="344" y="242"/>
                    </a:lnTo>
                    <a:lnTo>
                      <a:pt x="344" y="242"/>
                    </a:lnTo>
                    <a:lnTo>
                      <a:pt x="342" y="262"/>
                    </a:lnTo>
                    <a:lnTo>
                      <a:pt x="344" y="284"/>
                    </a:lnTo>
                    <a:lnTo>
                      <a:pt x="346" y="310"/>
                    </a:lnTo>
                    <a:lnTo>
                      <a:pt x="352" y="336"/>
                    </a:lnTo>
                    <a:lnTo>
                      <a:pt x="362" y="380"/>
                    </a:lnTo>
                    <a:lnTo>
                      <a:pt x="366" y="398"/>
                    </a:lnTo>
                    <a:lnTo>
                      <a:pt x="366" y="398"/>
                    </a:lnTo>
                    <a:lnTo>
                      <a:pt x="380" y="376"/>
                    </a:lnTo>
                    <a:lnTo>
                      <a:pt x="392" y="360"/>
                    </a:lnTo>
                    <a:lnTo>
                      <a:pt x="404" y="348"/>
                    </a:lnTo>
                    <a:lnTo>
                      <a:pt x="414" y="342"/>
                    </a:lnTo>
                    <a:lnTo>
                      <a:pt x="422" y="340"/>
                    </a:lnTo>
                    <a:lnTo>
                      <a:pt x="430" y="340"/>
                    </a:lnTo>
                    <a:lnTo>
                      <a:pt x="436" y="346"/>
                    </a:lnTo>
                    <a:lnTo>
                      <a:pt x="440" y="352"/>
                    </a:lnTo>
                    <a:lnTo>
                      <a:pt x="446" y="360"/>
                    </a:lnTo>
                    <a:lnTo>
                      <a:pt x="448" y="370"/>
                    </a:lnTo>
                    <a:lnTo>
                      <a:pt x="454" y="388"/>
                    </a:lnTo>
                    <a:lnTo>
                      <a:pt x="458" y="410"/>
                    </a:lnTo>
                    <a:lnTo>
                      <a:pt x="458" y="410"/>
                    </a:lnTo>
                    <a:lnTo>
                      <a:pt x="464" y="398"/>
                    </a:lnTo>
                    <a:lnTo>
                      <a:pt x="472" y="392"/>
                    </a:lnTo>
                    <a:lnTo>
                      <a:pt x="480" y="388"/>
                    </a:lnTo>
                    <a:lnTo>
                      <a:pt x="488" y="390"/>
                    </a:lnTo>
                    <a:lnTo>
                      <a:pt x="496" y="394"/>
                    </a:lnTo>
                    <a:lnTo>
                      <a:pt x="506" y="400"/>
                    </a:lnTo>
                    <a:lnTo>
                      <a:pt x="514" y="408"/>
                    </a:lnTo>
                    <a:lnTo>
                      <a:pt x="522" y="418"/>
                    </a:lnTo>
                    <a:lnTo>
                      <a:pt x="536" y="440"/>
                    </a:lnTo>
                    <a:lnTo>
                      <a:pt x="548" y="460"/>
                    </a:lnTo>
                    <a:lnTo>
                      <a:pt x="558" y="482"/>
                    </a:lnTo>
                    <a:lnTo>
                      <a:pt x="558" y="482"/>
                    </a:lnTo>
                    <a:lnTo>
                      <a:pt x="558" y="478"/>
                    </a:lnTo>
                    <a:lnTo>
                      <a:pt x="558" y="478"/>
                    </a:lnTo>
                    <a:lnTo>
                      <a:pt x="560" y="480"/>
                    </a:lnTo>
                    <a:lnTo>
                      <a:pt x="560" y="480"/>
                    </a:lnTo>
                    <a:lnTo>
                      <a:pt x="554" y="458"/>
                    </a:lnTo>
                    <a:lnTo>
                      <a:pt x="548" y="434"/>
                    </a:lnTo>
                    <a:lnTo>
                      <a:pt x="546" y="408"/>
                    </a:lnTo>
                    <a:lnTo>
                      <a:pt x="546" y="396"/>
                    </a:lnTo>
                    <a:lnTo>
                      <a:pt x="546" y="384"/>
                    </a:lnTo>
                    <a:lnTo>
                      <a:pt x="550" y="374"/>
                    </a:lnTo>
                    <a:lnTo>
                      <a:pt x="554" y="366"/>
                    </a:lnTo>
                    <a:lnTo>
                      <a:pt x="558" y="360"/>
                    </a:lnTo>
                    <a:lnTo>
                      <a:pt x="566" y="356"/>
                    </a:lnTo>
                    <a:lnTo>
                      <a:pt x="578" y="356"/>
                    </a:lnTo>
                    <a:lnTo>
                      <a:pt x="590" y="362"/>
                    </a:lnTo>
                    <a:lnTo>
                      <a:pt x="590" y="362"/>
                    </a:lnTo>
                    <a:lnTo>
                      <a:pt x="578" y="342"/>
                    </a:lnTo>
                    <a:lnTo>
                      <a:pt x="570" y="326"/>
                    </a:lnTo>
                    <a:lnTo>
                      <a:pt x="566" y="316"/>
                    </a:lnTo>
                    <a:lnTo>
                      <a:pt x="564" y="306"/>
                    </a:lnTo>
                    <a:lnTo>
                      <a:pt x="564" y="298"/>
                    </a:lnTo>
                    <a:lnTo>
                      <a:pt x="566" y="290"/>
                    </a:lnTo>
                    <a:lnTo>
                      <a:pt x="570" y="284"/>
                    </a:lnTo>
                    <a:lnTo>
                      <a:pt x="578" y="280"/>
                    </a:lnTo>
                    <a:lnTo>
                      <a:pt x="590" y="280"/>
                    </a:lnTo>
                    <a:lnTo>
                      <a:pt x="606" y="280"/>
                    </a:lnTo>
                    <a:lnTo>
                      <a:pt x="626" y="286"/>
                    </a:lnTo>
                    <a:lnTo>
                      <a:pt x="652" y="294"/>
                    </a:lnTo>
                    <a:lnTo>
                      <a:pt x="652" y="294"/>
                    </a:lnTo>
                    <a:lnTo>
                      <a:pt x="644" y="276"/>
                    </a:lnTo>
                    <a:lnTo>
                      <a:pt x="622" y="236"/>
                    </a:lnTo>
                    <a:lnTo>
                      <a:pt x="610" y="214"/>
                    </a:lnTo>
                    <a:lnTo>
                      <a:pt x="596" y="192"/>
                    </a:lnTo>
                    <a:lnTo>
                      <a:pt x="580" y="174"/>
                    </a:lnTo>
                    <a:lnTo>
                      <a:pt x="566" y="160"/>
                    </a:lnTo>
                    <a:lnTo>
                      <a:pt x="566" y="160"/>
                    </a:lnTo>
                    <a:lnTo>
                      <a:pt x="566" y="158"/>
                    </a:lnTo>
                    <a:lnTo>
                      <a:pt x="564" y="152"/>
                    </a:lnTo>
                    <a:lnTo>
                      <a:pt x="564" y="148"/>
                    </a:lnTo>
                    <a:lnTo>
                      <a:pt x="564" y="146"/>
                    </a:lnTo>
                    <a:lnTo>
                      <a:pt x="568" y="146"/>
                    </a:lnTo>
                    <a:lnTo>
                      <a:pt x="574" y="148"/>
                    </a:lnTo>
                    <a:lnTo>
                      <a:pt x="574" y="148"/>
                    </a:lnTo>
                    <a:lnTo>
                      <a:pt x="620" y="170"/>
                    </a:lnTo>
                    <a:lnTo>
                      <a:pt x="644" y="184"/>
                    </a:lnTo>
                    <a:lnTo>
                      <a:pt x="654" y="192"/>
                    </a:lnTo>
                    <a:lnTo>
                      <a:pt x="660" y="196"/>
                    </a:lnTo>
                    <a:lnTo>
                      <a:pt x="660" y="196"/>
                    </a:lnTo>
                    <a:lnTo>
                      <a:pt x="666" y="190"/>
                    </a:lnTo>
                    <a:lnTo>
                      <a:pt x="676" y="182"/>
                    </a:lnTo>
                    <a:lnTo>
                      <a:pt x="690" y="176"/>
                    </a:lnTo>
                    <a:lnTo>
                      <a:pt x="690" y="0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Freeform 31"/>
              <p:cNvSpPr>
                <a:spLocks noChangeAspect="1"/>
              </p:cNvSpPr>
              <p:nvPr/>
            </p:nvSpPr>
            <p:spPr bwMode="auto">
              <a:xfrm>
                <a:off x="6973892" y="6209551"/>
                <a:ext cx="1162575" cy="647993"/>
              </a:xfrm>
              <a:custGeom>
                <a:avLst/>
                <a:gdLst>
                  <a:gd name="T0" fmla="*/ 686 w 976"/>
                  <a:gd name="T1" fmla="*/ 250 h 544"/>
                  <a:gd name="T2" fmla="*/ 592 w 976"/>
                  <a:gd name="T3" fmla="*/ 242 h 544"/>
                  <a:gd name="T4" fmla="*/ 536 w 976"/>
                  <a:gd name="T5" fmla="*/ 262 h 544"/>
                  <a:gd name="T6" fmla="*/ 506 w 976"/>
                  <a:gd name="T7" fmla="*/ 288 h 544"/>
                  <a:gd name="T8" fmla="*/ 492 w 976"/>
                  <a:gd name="T9" fmla="*/ 292 h 544"/>
                  <a:gd name="T10" fmla="*/ 514 w 976"/>
                  <a:gd name="T11" fmla="*/ 248 h 544"/>
                  <a:gd name="T12" fmla="*/ 560 w 976"/>
                  <a:gd name="T13" fmla="*/ 124 h 544"/>
                  <a:gd name="T14" fmla="*/ 566 w 976"/>
                  <a:gd name="T15" fmla="*/ 34 h 544"/>
                  <a:gd name="T16" fmla="*/ 524 w 976"/>
                  <a:gd name="T17" fmla="*/ 32 h 544"/>
                  <a:gd name="T18" fmla="*/ 452 w 976"/>
                  <a:gd name="T19" fmla="*/ 98 h 544"/>
                  <a:gd name="T20" fmla="*/ 412 w 976"/>
                  <a:gd name="T21" fmla="*/ 174 h 544"/>
                  <a:gd name="T22" fmla="*/ 392 w 976"/>
                  <a:gd name="T23" fmla="*/ 152 h 544"/>
                  <a:gd name="T24" fmla="*/ 374 w 976"/>
                  <a:gd name="T25" fmla="*/ 148 h 544"/>
                  <a:gd name="T26" fmla="*/ 366 w 976"/>
                  <a:gd name="T27" fmla="*/ 170 h 544"/>
                  <a:gd name="T28" fmla="*/ 380 w 976"/>
                  <a:gd name="T29" fmla="*/ 242 h 544"/>
                  <a:gd name="T30" fmla="*/ 380 w 976"/>
                  <a:gd name="T31" fmla="*/ 302 h 544"/>
                  <a:gd name="T32" fmla="*/ 306 w 976"/>
                  <a:gd name="T33" fmla="*/ 126 h 544"/>
                  <a:gd name="T34" fmla="*/ 296 w 976"/>
                  <a:gd name="T35" fmla="*/ 44 h 544"/>
                  <a:gd name="T36" fmla="*/ 306 w 976"/>
                  <a:gd name="T37" fmla="*/ 10 h 544"/>
                  <a:gd name="T38" fmla="*/ 298 w 976"/>
                  <a:gd name="T39" fmla="*/ 0 h 544"/>
                  <a:gd name="T40" fmla="*/ 266 w 976"/>
                  <a:gd name="T41" fmla="*/ 8 h 544"/>
                  <a:gd name="T42" fmla="*/ 252 w 976"/>
                  <a:gd name="T43" fmla="*/ 26 h 544"/>
                  <a:gd name="T44" fmla="*/ 242 w 976"/>
                  <a:gd name="T45" fmla="*/ 40 h 544"/>
                  <a:gd name="T46" fmla="*/ 264 w 976"/>
                  <a:gd name="T47" fmla="*/ 138 h 544"/>
                  <a:gd name="T48" fmla="*/ 342 w 976"/>
                  <a:gd name="T49" fmla="*/ 322 h 544"/>
                  <a:gd name="T50" fmla="*/ 280 w 976"/>
                  <a:gd name="T51" fmla="*/ 272 h 544"/>
                  <a:gd name="T52" fmla="*/ 242 w 976"/>
                  <a:gd name="T53" fmla="*/ 232 h 544"/>
                  <a:gd name="T54" fmla="*/ 220 w 976"/>
                  <a:gd name="T55" fmla="*/ 228 h 544"/>
                  <a:gd name="T56" fmla="*/ 214 w 976"/>
                  <a:gd name="T57" fmla="*/ 252 h 544"/>
                  <a:gd name="T58" fmla="*/ 198 w 976"/>
                  <a:gd name="T59" fmla="*/ 268 h 544"/>
                  <a:gd name="T60" fmla="*/ 116 w 976"/>
                  <a:gd name="T61" fmla="*/ 264 h 544"/>
                  <a:gd name="T62" fmla="*/ 18 w 976"/>
                  <a:gd name="T63" fmla="*/ 292 h 544"/>
                  <a:gd name="T64" fmla="*/ 36 w 976"/>
                  <a:gd name="T65" fmla="*/ 332 h 544"/>
                  <a:gd name="T66" fmla="*/ 116 w 976"/>
                  <a:gd name="T67" fmla="*/ 374 h 544"/>
                  <a:gd name="T68" fmla="*/ 260 w 976"/>
                  <a:gd name="T69" fmla="*/ 404 h 544"/>
                  <a:gd name="T70" fmla="*/ 270 w 976"/>
                  <a:gd name="T71" fmla="*/ 408 h 544"/>
                  <a:gd name="T72" fmla="*/ 260 w 976"/>
                  <a:gd name="T73" fmla="*/ 416 h 544"/>
                  <a:gd name="T74" fmla="*/ 200 w 976"/>
                  <a:gd name="T75" fmla="*/ 438 h 544"/>
                  <a:gd name="T76" fmla="*/ 154 w 976"/>
                  <a:gd name="T77" fmla="*/ 484 h 544"/>
                  <a:gd name="T78" fmla="*/ 652 w 976"/>
                  <a:gd name="T79" fmla="*/ 544 h 544"/>
                  <a:gd name="T80" fmla="*/ 612 w 976"/>
                  <a:gd name="T81" fmla="*/ 484 h 544"/>
                  <a:gd name="T82" fmla="*/ 560 w 976"/>
                  <a:gd name="T83" fmla="*/ 448 h 544"/>
                  <a:gd name="T84" fmla="*/ 556 w 976"/>
                  <a:gd name="T85" fmla="*/ 440 h 544"/>
                  <a:gd name="T86" fmla="*/ 564 w 976"/>
                  <a:gd name="T87" fmla="*/ 438 h 544"/>
                  <a:gd name="T88" fmla="*/ 676 w 976"/>
                  <a:gd name="T89" fmla="*/ 454 h 544"/>
                  <a:gd name="T90" fmla="*/ 750 w 976"/>
                  <a:gd name="T91" fmla="*/ 442 h 544"/>
                  <a:gd name="T92" fmla="*/ 870 w 976"/>
                  <a:gd name="T93" fmla="*/ 392 h 544"/>
                  <a:gd name="T94" fmla="*/ 966 w 976"/>
                  <a:gd name="T95" fmla="*/ 334 h 544"/>
                  <a:gd name="T96" fmla="*/ 860 w 976"/>
                  <a:gd name="T97" fmla="*/ 316 h 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76" h="544">
                    <a:moveTo>
                      <a:pt x="748" y="274"/>
                    </a:moveTo>
                    <a:lnTo>
                      <a:pt x="748" y="274"/>
                    </a:lnTo>
                    <a:lnTo>
                      <a:pt x="716" y="260"/>
                    </a:lnTo>
                    <a:lnTo>
                      <a:pt x="686" y="250"/>
                    </a:lnTo>
                    <a:lnTo>
                      <a:pt x="660" y="244"/>
                    </a:lnTo>
                    <a:lnTo>
                      <a:pt x="634" y="242"/>
                    </a:lnTo>
                    <a:lnTo>
                      <a:pt x="612" y="240"/>
                    </a:lnTo>
                    <a:lnTo>
                      <a:pt x="592" y="242"/>
                    </a:lnTo>
                    <a:lnTo>
                      <a:pt x="574" y="246"/>
                    </a:lnTo>
                    <a:lnTo>
                      <a:pt x="560" y="250"/>
                    </a:lnTo>
                    <a:lnTo>
                      <a:pt x="546" y="256"/>
                    </a:lnTo>
                    <a:lnTo>
                      <a:pt x="536" y="262"/>
                    </a:lnTo>
                    <a:lnTo>
                      <a:pt x="518" y="274"/>
                    </a:lnTo>
                    <a:lnTo>
                      <a:pt x="510" y="284"/>
                    </a:lnTo>
                    <a:lnTo>
                      <a:pt x="506" y="288"/>
                    </a:lnTo>
                    <a:lnTo>
                      <a:pt x="506" y="288"/>
                    </a:lnTo>
                    <a:lnTo>
                      <a:pt x="502" y="290"/>
                    </a:lnTo>
                    <a:lnTo>
                      <a:pt x="496" y="292"/>
                    </a:lnTo>
                    <a:lnTo>
                      <a:pt x="494" y="292"/>
                    </a:lnTo>
                    <a:lnTo>
                      <a:pt x="492" y="292"/>
                    </a:lnTo>
                    <a:lnTo>
                      <a:pt x="494" y="288"/>
                    </a:lnTo>
                    <a:lnTo>
                      <a:pt x="496" y="282"/>
                    </a:lnTo>
                    <a:lnTo>
                      <a:pt x="496" y="282"/>
                    </a:lnTo>
                    <a:lnTo>
                      <a:pt x="514" y="248"/>
                    </a:lnTo>
                    <a:lnTo>
                      <a:pt x="528" y="220"/>
                    </a:lnTo>
                    <a:lnTo>
                      <a:pt x="542" y="184"/>
                    </a:lnTo>
                    <a:lnTo>
                      <a:pt x="554" y="146"/>
                    </a:lnTo>
                    <a:lnTo>
                      <a:pt x="560" y="124"/>
                    </a:lnTo>
                    <a:lnTo>
                      <a:pt x="564" y="102"/>
                    </a:lnTo>
                    <a:lnTo>
                      <a:pt x="566" y="80"/>
                    </a:lnTo>
                    <a:lnTo>
                      <a:pt x="566" y="56"/>
                    </a:lnTo>
                    <a:lnTo>
                      <a:pt x="566" y="34"/>
                    </a:lnTo>
                    <a:lnTo>
                      <a:pt x="562" y="10"/>
                    </a:lnTo>
                    <a:lnTo>
                      <a:pt x="562" y="10"/>
                    </a:lnTo>
                    <a:lnTo>
                      <a:pt x="544" y="20"/>
                    </a:lnTo>
                    <a:lnTo>
                      <a:pt x="524" y="32"/>
                    </a:lnTo>
                    <a:lnTo>
                      <a:pt x="502" y="48"/>
                    </a:lnTo>
                    <a:lnTo>
                      <a:pt x="476" y="70"/>
                    </a:lnTo>
                    <a:lnTo>
                      <a:pt x="464" y="84"/>
                    </a:lnTo>
                    <a:lnTo>
                      <a:pt x="452" y="98"/>
                    </a:lnTo>
                    <a:lnTo>
                      <a:pt x="440" y="116"/>
                    </a:lnTo>
                    <a:lnTo>
                      <a:pt x="430" y="132"/>
                    </a:lnTo>
                    <a:lnTo>
                      <a:pt x="420" y="152"/>
                    </a:lnTo>
                    <a:lnTo>
                      <a:pt x="412" y="174"/>
                    </a:lnTo>
                    <a:lnTo>
                      <a:pt x="412" y="174"/>
                    </a:lnTo>
                    <a:lnTo>
                      <a:pt x="408" y="168"/>
                    </a:lnTo>
                    <a:lnTo>
                      <a:pt x="398" y="156"/>
                    </a:lnTo>
                    <a:lnTo>
                      <a:pt x="392" y="152"/>
                    </a:lnTo>
                    <a:lnTo>
                      <a:pt x="386" y="148"/>
                    </a:lnTo>
                    <a:lnTo>
                      <a:pt x="380" y="146"/>
                    </a:lnTo>
                    <a:lnTo>
                      <a:pt x="374" y="148"/>
                    </a:lnTo>
                    <a:lnTo>
                      <a:pt x="374" y="148"/>
                    </a:lnTo>
                    <a:lnTo>
                      <a:pt x="368" y="156"/>
                    </a:lnTo>
                    <a:lnTo>
                      <a:pt x="364" y="162"/>
                    </a:lnTo>
                    <a:lnTo>
                      <a:pt x="364" y="168"/>
                    </a:lnTo>
                    <a:lnTo>
                      <a:pt x="366" y="170"/>
                    </a:lnTo>
                    <a:lnTo>
                      <a:pt x="366" y="170"/>
                    </a:lnTo>
                    <a:lnTo>
                      <a:pt x="370" y="184"/>
                    </a:lnTo>
                    <a:lnTo>
                      <a:pt x="376" y="222"/>
                    </a:lnTo>
                    <a:lnTo>
                      <a:pt x="380" y="242"/>
                    </a:lnTo>
                    <a:lnTo>
                      <a:pt x="382" y="264"/>
                    </a:lnTo>
                    <a:lnTo>
                      <a:pt x="382" y="284"/>
                    </a:lnTo>
                    <a:lnTo>
                      <a:pt x="380" y="302"/>
                    </a:lnTo>
                    <a:lnTo>
                      <a:pt x="380" y="302"/>
                    </a:lnTo>
                    <a:lnTo>
                      <a:pt x="356" y="252"/>
                    </a:lnTo>
                    <a:lnTo>
                      <a:pt x="338" y="214"/>
                    </a:lnTo>
                    <a:lnTo>
                      <a:pt x="320" y="172"/>
                    </a:lnTo>
                    <a:lnTo>
                      <a:pt x="306" y="126"/>
                    </a:lnTo>
                    <a:lnTo>
                      <a:pt x="300" y="104"/>
                    </a:lnTo>
                    <a:lnTo>
                      <a:pt x="296" y="84"/>
                    </a:lnTo>
                    <a:lnTo>
                      <a:pt x="294" y="64"/>
                    </a:lnTo>
                    <a:lnTo>
                      <a:pt x="296" y="44"/>
                    </a:lnTo>
                    <a:lnTo>
                      <a:pt x="298" y="28"/>
                    </a:lnTo>
                    <a:lnTo>
                      <a:pt x="304" y="12"/>
                    </a:lnTo>
                    <a:lnTo>
                      <a:pt x="304" y="12"/>
                    </a:lnTo>
                    <a:lnTo>
                      <a:pt x="306" y="10"/>
                    </a:lnTo>
                    <a:lnTo>
                      <a:pt x="306" y="6"/>
                    </a:lnTo>
                    <a:lnTo>
                      <a:pt x="304" y="2"/>
                    </a:lnTo>
                    <a:lnTo>
                      <a:pt x="298" y="0"/>
                    </a:lnTo>
                    <a:lnTo>
                      <a:pt x="298" y="0"/>
                    </a:lnTo>
                    <a:lnTo>
                      <a:pt x="292" y="0"/>
                    </a:lnTo>
                    <a:lnTo>
                      <a:pt x="280" y="0"/>
                    </a:lnTo>
                    <a:lnTo>
                      <a:pt x="274" y="2"/>
                    </a:lnTo>
                    <a:lnTo>
                      <a:pt x="266" y="8"/>
                    </a:lnTo>
                    <a:lnTo>
                      <a:pt x="260" y="14"/>
                    </a:lnTo>
                    <a:lnTo>
                      <a:pt x="254" y="22"/>
                    </a:lnTo>
                    <a:lnTo>
                      <a:pt x="254" y="22"/>
                    </a:lnTo>
                    <a:lnTo>
                      <a:pt x="252" y="26"/>
                    </a:lnTo>
                    <a:lnTo>
                      <a:pt x="246" y="30"/>
                    </a:lnTo>
                    <a:lnTo>
                      <a:pt x="244" y="34"/>
                    </a:lnTo>
                    <a:lnTo>
                      <a:pt x="242" y="40"/>
                    </a:lnTo>
                    <a:lnTo>
                      <a:pt x="242" y="40"/>
                    </a:lnTo>
                    <a:lnTo>
                      <a:pt x="244" y="58"/>
                    </a:lnTo>
                    <a:lnTo>
                      <a:pt x="248" y="80"/>
                    </a:lnTo>
                    <a:lnTo>
                      <a:pt x="254" y="106"/>
                    </a:lnTo>
                    <a:lnTo>
                      <a:pt x="264" y="138"/>
                    </a:lnTo>
                    <a:lnTo>
                      <a:pt x="278" y="174"/>
                    </a:lnTo>
                    <a:lnTo>
                      <a:pt x="296" y="218"/>
                    </a:lnTo>
                    <a:lnTo>
                      <a:pt x="342" y="322"/>
                    </a:lnTo>
                    <a:lnTo>
                      <a:pt x="342" y="322"/>
                    </a:lnTo>
                    <a:lnTo>
                      <a:pt x="328" y="314"/>
                    </a:lnTo>
                    <a:lnTo>
                      <a:pt x="312" y="300"/>
                    </a:lnTo>
                    <a:lnTo>
                      <a:pt x="294" y="286"/>
                    </a:lnTo>
                    <a:lnTo>
                      <a:pt x="280" y="272"/>
                    </a:lnTo>
                    <a:lnTo>
                      <a:pt x="254" y="244"/>
                    </a:lnTo>
                    <a:lnTo>
                      <a:pt x="244" y="232"/>
                    </a:lnTo>
                    <a:lnTo>
                      <a:pt x="244" y="232"/>
                    </a:lnTo>
                    <a:lnTo>
                      <a:pt x="242" y="232"/>
                    </a:lnTo>
                    <a:lnTo>
                      <a:pt x="238" y="228"/>
                    </a:lnTo>
                    <a:lnTo>
                      <a:pt x="230" y="226"/>
                    </a:lnTo>
                    <a:lnTo>
                      <a:pt x="220" y="228"/>
                    </a:lnTo>
                    <a:lnTo>
                      <a:pt x="220" y="228"/>
                    </a:lnTo>
                    <a:lnTo>
                      <a:pt x="216" y="232"/>
                    </a:lnTo>
                    <a:lnTo>
                      <a:pt x="214" y="236"/>
                    </a:lnTo>
                    <a:lnTo>
                      <a:pt x="212" y="244"/>
                    </a:lnTo>
                    <a:lnTo>
                      <a:pt x="214" y="252"/>
                    </a:lnTo>
                    <a:lnTo>
                      <a:pt x="218" y="268"/>
                    </a:lnTo>
                    <a:lnTo>
                      <a:pt x="220" y="274"/>
                    </a:lnTo>
                    <a:lnTo>
                      <a:pt x="220" y="274"/>
                    </a:lnTo>
                    <a:lnTo>
                      <a:pt x="198" y="268"/>
                    </a:lnTo>
                    <a:lnTo>
                      <a:pt x="176" y="264"/>
                    </a:lnTo>
                    <a:lnTo>
                      <a:pt x="156" y="264"/>
                    </a:lnTo>
                    <a:lnTo>
                      <a:pt x="136" y="264"/>
                    </a:lnTo>
                    <a:lnTo>
                      <a:pt x="116" y="264"/>
                    </a:lnTo>
                    <a:lnTo>
                      <a:pt x="98" y="268"/>
                    </a:lnTo>
                    <a:lnTo>
                      <a:pt x="66" y="274"/>
                    </a:lnTo>
                    <a:lnTo>
                      <a:pt x="40" y="284"/>
                    </a:lnTo>
                    <a:lnTo>
                      <a:pt x="18" y="292"/>
                    </a:lnTo>
                    <a:lnTo>
                      <a:pt x="0" y="302"/>
                    </a:lnTo>
                    <a:lnTo>
                      <a:pt x="0" y="302"/>
                    </a:lnTo>
                    <a:lnTo>
                      <a:pt x="18" y="318"/>
                    </a:lnTo>
                    <a:lnTo>
                      <a:pt x="36" y="332"/>
                    </a:lnTo>
                    <a:lnTo>
                      <a:pt x="56" y="344"/>
                    </a:lnTo>
                    <a:lnTo>
                      <a:pt x="74" y="356"/>
                    </a:lnTo>
                    <a:lnTo>
                      <a:pt x="96" y="366"/>
                    </a:lnTo>
                    <a:lnTo>
                      <a:pt x="116" y="374"/>
                    </a:lnTo>
                    <a:lnTo>
                      <a:pt x="154" y="386"/>
                    </a:lnTo>
                    <a:lnTo>
                      <a:pt x="190" y="394"/>
                    </a:lnTo>
                    <a:lnTo>
                      <a:pt x="222" y="400"/>
                    </a:lnTo>
                    <a:lnTo>
                      <a:pt x="260" y="404"/>
                    </a:lnTo>
                    <a:lnTo>
                      <a:pt x="260" y="404"/>
                    </a:lnTo>
                    <a:lnTo>
                      <a:pt x="266" y="406"/>
                    </a:lnTo>
                    <a:lnTo>
                      <a:pt x="270" y="406"/>
                    </a:lnTo>
                    <a:lnTo>
                      <a:pt x="270" y="408"/>
                    </a:lnTo>
                    <a:lnTo>
                      <a:pt x="268" y="412"/>
                    </a:lnTo>
                    <a:lnTo>
                      <a:pt x="264" y="414"/>
                    </a:lnTo>
                    <a:lnTo>
                      <a:pt x="260" y="416"/>
                    </a:lnTo>
                    <a:lnTo>
                      <a:pt x="260" y="416"/>
                    </a:lnTo>
                    <a:lnTo>
                      <a:pt x="246" y="418"/>
                    </a:lnTo>
                    <a:lnTo>
                      <a:pt x="230" y="422"/>
                    </a:lnTo>
                    <a:lnTo>
                      <a:pt x="210" y="432"/>
                    </a:lnTo>
                    <a:lnTo>
                      <a:pt x="200" y="438"/>
                    </a:lnTo>
                    <a:lnTo>
                      <a:pt x="188" y="446"/>
                    </a:lnTo>
                    <a:lnTo>
                      <a:pt x="176" y="456"/>
                    </a:lnTo>
                    <a:lnTo>
                      <a:pt x="166" y="468"/>
                    </a:lnTo>
                    <a:lnTo>
                      <a:pt x="154" y="484"/>
                    </a:lnTo>
                    <a:lnTo>
                      <a:pt x="144" y="500"/>
                    </a:lnTo>
                    <a:lnTo>
                      <a:pt x="134" y="520"/>
                    </a:lnTo>
                    <a:lnTo>
                      <a:pt x="124" y="544"/>
                    </a:lnTo>
                    <a:lnTo>
                      <a:pt x="652" y="544"/>
                    </a:lnTo>
                    <a:lnTo>
                      <a:pt x="652" y="544"/>
                    </a:lnTo>
                    <a:lnTo>
                      <a:pt x="632" y="512"/>
                    </a:lnTo>
                    <a:lnTo>
                      <a:pt x="622" y="498"/>
                    </a:lnTo>
                    <a:lnTo>
                      <a:pt x="612" y="484"/>
                    </a:lnTo>
                    <a:lnTo>
                      <a:pt x="600" y="472"/>
                    </a:lnTo>
                    <a:lnTo>
                      <a:pt x="586" y="462"/>
                    </a:lnTo>
                    <a:lnTo>
                      <a:pt x="574" y="454"/>
                    </a:lnTo>
                    <a:lnTo>
                      <a:pt x="560" y="448"/>
                    </a:lnTo>
                    <a:lnTo>
                      <a:pt x="560" y="448"/>
                    </a:lnTo>
                    <a:lnTo>
                      <a:pt x="558" y="446"/>
                    </a:lnTo>
                    <a:lnTo>
                      <a:pt x="556" y="442"/>
                    </a:lnTo>
                    <a:lnTo>
                      <a:pt x="556" y="440"/>
                    </a:lnTo>
                    <a:lnTo>
                      <a:pt x="556" y="438"/>
                    </a:lnTo>
                    <a:lnTo>
                      <a:pt x="560" y="438"/>
                    </a:lnTo>
                    <a:lnTo>
                      <a:pt x="564" y="438"/>
                    </a:lnTo>
                    <a:lnTo>
                      <a:pt x="564" y="438"/>
                    </a:lnTo>
                    <a:lnTo>
                      <a:pt x="590" y="442"/>
                    </a:lnTo>
                    <a:lnTo>
                      <a:pt x="630" y="450"/>
                    </a:lnTo>
                    <a:lnTo>
                      <a:pt x="652" y="454"/>
                    </a:lnTo>
                    <a:lnTo>
                      <a:pt x="676" y="454"/>
                    </a:lnTo>
                    <a:lnTo>
                      <a:pt x="696" y="454"/>
                    </a:lnTo>
                    <a:lnTo>
                      <a:pt x="716" y="452"/>
                    </a:lnTo>
                    <a:lnTo>
                      <a:pt x="716" y="452"/>
                    </a:lnTo>
                    <a:lnTo>
                      <a:pt x="750" y="442"/>
                    </a:lnTo>
                    <a:lnTo>
                      <a:pt x="772" y="436"/>
                    </a:lnTo>
                    <a:lnTo>
                      <a:pt x="798" y="426"/>
                    </a:lnTo>
                    <a:lnTo>
                      <a:pt x="830" y="412"/>
                    </a:lnTo>
                    <a:lnTo>
                      <a:pt x="870" y="392"/>
                    </a:lnTo>
                    <a:lnTo>
                      <a:pt x="918" y="366"/>
                    </a:lnTo>
                    <a:lnTo>
                      <a:pt x="976" y="332"/>
                    </a:lnTo>
                    <a:lnTo>
                      <a:pt x="976" y="332"/>
                    </a:lnTo>
                    <a:lnTo>
                      <a:pt x="966" y="334"/>
                    </a:lnTo>
                    <a:lnTo>
                      <a:pt x="952" y="334"/>
                    </a:lnTo>
                    <a:lnTo>
                      <a:pt x="930" y="332"/>
                    </a:lnTo>
                    <a:lnTo>
                      <a:pt x="900" y="328"/>
                    </a:lnTo>
                    <a:lnTo>
                      <a:pt x="860" y="316"/>
                    </a:lnTo>
                    <a:lnTo>
                      <a:pt x="810" y="298"/>
                    </a:lnTo>
                    <a:lnTo>
                      <a:pt x="748" y="274"/>
                    </a:lnTo>
                    <a:lnTo>
                      <a:pt x="748" y="274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1600" y="2348880"/>
            <a:ext cx="7117180" cy="1470025"/>
          </a:xfrm>
        </p:spPr>
        <p:txBody>
          <a:bodyPr/>
          <a:lstStyle/>
          <a:p>
            <a:pPr algn="ctr"/>
            <a:r>
              <a:rPr lang="en-US" b="1" spc="600" dirty="0">
                <a:solidFill>
                  <a:schemeClr val="accent2">
                    <a:lumMod val="50000"/>
                  </a:schemeClr>
                </a:solidFill>
                <a:latin typeface="Rockwell Extra Bold" pitchFamily="18" charset="0"/>
              </a:rPr>
              <a:t>Vegetation stress and summer fire activity in Portugal</a:t>
            </a:r>
            <a:r>
              <a:rPr lang="en-US" b="1" spc="600" dirty="0">
                <a:solidFill>
                  <a:schemeClr val="accent4">
                    <a:lumMod val="50000"/>
                  </a:schemeClr>
                </a:solidFill>
                <a:latin typeface="Rockwell Extra Bold" pitchFamily="18" charset="0"/>
              </a:rPr>
              <a:t/>
            </a:r>
            <a:br>
              <a:rPr lang="en-US" b="1" spc="600" dirty="0">
                <a:solidFill>
                  <a:schemeClr val="accent4">
                    <a:lumMod val="50000"/>
                  </a:schemeClr>
                </a:solidFill>
                <a:latin typeface="Rockwell Extra Bold" pitchFamily="18" charset="0"/>
              </a:rPr>
            </a:br>
            <a:endParaRPr lang="pt-PT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23744" y="4132276"/>
            <a:ext cx="7117180" cy="2232248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pt-PT" dirty="0"/>
              <a:t>Sílvia A. </a:t>
            </a:r>
            <a:r>
              <a:rPr lang="pt-PT" dirty="0" smtClean="0"/>
              <a:t>Nunes, </a:t>
            </a:r>
            <a:r>
              <a:rPr lang="pt-PT" dirty="0"/>
              <a:t>Carlos C. </a:t>
            </a:r>
            <a:r>
              <a:rPr lang="pt-PT" dirty="0" smtClean="0"/>
              <a:t>DaCamara, </a:t>
            </a:r>
            <a:r>
              <a:rPr lang="pt-PT" dirty="0"/>
              <a:t>Teresa J. </a:t>
            </a:r>
            <a:r>
              <a:rPr lang="pt-PT" dirty="0" smtClean="0"/>
              <a:t>Calado</a:t>
            </a:r>
          </a:p>
          <a:p>
            <a:pPr algn="ctr"/>
            <a:r>
              <a:rPr lang="pt-PT" dirty="0"/>
              <a:t>(sanunes, cdcamara, mtcalado) @</a:t>
            </a:r>
            <a:r>
              <a:rPr lang="pt-PT" dirty="0" smtClean="0"/>
              <a:t>fc.ul.pt </a:t>
            </a:r>
          </a:p>
          <a:p>
            <a:pPr algn="ctr"/>
            <a:endParaRPr lang="pt-PT" b="1" dirty="0"/>
          </a:p>
          <a:p>
            <a:pPr algn="ctr"/>
            <a:r>
              <a:rPr lang="pt-PT" dirty="0"/>
              <a:t>CGUL/IDL, </a:t>
            </a:r>
            <a:r>
              <a:rPr lang="pt-PT" dirty="0" err="1" smtClean="0"/>
              <a:t>University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Lisbon</a:t>
            </a:r>
            <a:r>
              <a:rPr lang="pt-PT" dirty="0" smtClean="0"/>
              <a:t>, </a:t>
            </a:r>
            <a:r>
              <a:rPr lang="pt-PT" dirty="0"/>
              <a:t>Lisbon, </a:t>
            </a:r>
            <a:r>
              <a:rPr lang="pt-PT" dirty="0" smtClean="0"/>
              <a:t>Portugal</a:t>
            </a:r>
          </a:p>
          <a:p>
            <a:pPr algn="ctr"/>
            <a:endParaRPr lang="pt-PT" b="1" dirty="0"/>
          </a:p>
          <a:p>
            <a:pPr algn="ctr"/>
            <a:r>
              <a:rPr lang="pt-PT" b="1" dirty="0" smtClean="0"/>
              <a:t>March 2013</a:t>
            </a:r>
            <a:r>
              <a:rPr lang="en-US" b="1" dirty="0"/>
              <a:t/>
            </a:r>
            <a:br>
              <a:rPr lang="en-US" b="1" dirty="0"/>
            </a:br>
            <a:endParaRPr lang="pt-P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77272"/>
            <a:ext cx="1847488" cy="982706"/>
          </a:xfrm>
          <a:prstGeom prst="rect">
            <a:avLst/>
          </a:prstGeom>
        </p:spPr>
      </p:pic>
      <p:pic>
        <p:nvPicPr>
          <p:cNvPr id="1026" name="Picture 2" descr="http://idl.ul.pt/sites/idl.ul.pt/files/pictures/CGUL-IDL-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262" y="5567058"/>
            <a:ext cx="1282738" cy="129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7537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332656"/>
            <a:ext cx="7125113" cy="924475"/>
          </a:xfrm>
        </p:spPr>
        <p:txBody>
          <a:bodyPr/>
          <a:lstStyle/>
          <a:p>
            <a:r>
              <a:rPr lang="pt-PT" b="1" dirty="0">
                <a:solidFill>
                  <a:schemeClr val="accent2">
                    <a:lumMod val="50000"/>
                  </a:schemeClr>
                </a:solidFill>
              </a:rPr>
              <a:t>Temperature cycle</a:t>
            </a:r>
            <a:endParaRPr lang="pt-PT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54B78-0B5B-4343-B90D-5CF507BE4077}" type="slidenum">
              <a:rPr lang="pt-PT" smtClean="0"/>
              <a:pPr/>
              <a:t>10</a:t>
            </a:fld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7" name="Marcador de Posição de Conteúdo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36" r="7025"/>
          <a:stretch/>
        </p:blipFill>
        <p:spPr>
          <a:xfrm>
            <a:off x="439836" y="1196752"/>
            <a:ext cx="8236620" cy="4733008"/>
          </a:xfrm>
          <a:prstGeom prst="rect">
            <a:avLst/>
          </a:prstGeom>
        </p:spPr>
      </p:pic>
      <p:pic>
        <p:nvPicPr>
          <p:cNvPr id="10" name="Marcador de Posição de Conteúdo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82" t="12769" r="35381" b="59130"/>
          <a:stretch/>
        </p:blipFill>
        <p:spPr>
          <a:xfrm>
            <a:off x="4918364" y="1801091"/>
            <a:ext cx="1052945" cy="1330036"/>
          </a:xfrm>
          <a:prstGeom prst="ellipse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811297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09442" y="332656"/>
            <a:ext cx="7125113" cy="924475"/>
          </a:xfrm>
        </p:spPr>
        <p:txBody>
          <a:bodyPr/>
          <a:lstStyle/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Forest cover and burnt areas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54B78-0B5B-4343-B90D-5CF507BE4077}" type="slidenum">
              <a:rPr lang="pt-PT" smtClean="0"/>
              <a:pPr/>
              <a:t>11</a:t>
            </a:fld>
            <a:endParaRPr lang="pt-PT"/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1691680" y="1066380"/>
            <a:ext cx="2232248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5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Forest Cover</a:t>
            </a:r>
            <a:endParaRPr lang="en-US" sz="250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5971518" y="776333"/>
            <a:ext cx="2096438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5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Burnt Area</a:t>
            </a:r>
            <a:endParaRPr lang="en-US" sz="250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1259632" y="5816893"/>
            <a:ext cx="3096344" cy="9244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1800" dirty="0">
                <a:ln w="900" cmpd="sng">
                  <a:solidFill>
                    <a:schemeClr val="tx1">
                      <a:alpha val="55000"/>
                    </a:schemeClr>
                  </a:solidFill>
                  <a:prstDash val="solid"/>
                </a:ln>
                <a:latin typeface="+mn-lt"/>
              </a:rPr>
              <a:t>Global Land Cover - GLC</a:t>
            </a:r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5039517" y="6104924"/>
            <a:ext cx="3960440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800" dirty="0" err="1">
                <a:ln w="900" cmpd="sng">
                  <a:solidFill>
                    <a:schemeClr val="tx1">
                      <a:alpha val="55000"/>
                    </a:schemeClr>
                  </a:solidFill>
                  <a:prstDash val="solid"/>
                </a:ln>
                <a:latin typeface="+mn-lt"/>
              </a:rPr>
              <a:t>Instituto</a:t>
            </a:r>
            <a:r>
              <a:rPr lang="en-US" sz="1800" dirty="0">
                <a:ln w="900" cmpd="sng">
                  <a:solidFill>
                    <a:schemeClr val="tx1">
                      <a:alpha val="55000"/>
                    </a:schemeClr>
                  </a:solidFill>
                  <a:prstDash val="solid"/>
                </a:ln>
                <a:latin typeface="+mn-lt"/>
              </a:rPr>
              <a:t> de </a:t>
            </a:r>
            <a:r>
              <a:rPr lang="en-US" sz="1800" dirty="0" err="1">
                <a:ln w="900" cmpd="sng">
                  <a:solidFill>
                    <a:schemeClr val="tx1">
                      <a:alpha val="55000"/>
                    </a:schemeClr>
                  </a:solidFill>
                  <a:prstDash val="solid"/>
                </a:ln>
                <a:latin typeface="+mn-lt"/>
              </a:rPr>
              <a:t>Conservação</a:t>
            </a:r>
            <a:r>
              <a:rPr lang="en-US" sz="1800" dirty="0">
                <a:ln w="900" cmpd="sng">
                  <a:solidFill>
                    <a:schemeClr val="tx1">
                      <a:alpha val="55000"/>
                    </a:schemeClr>
                  </a:solidFill>
                  <a:prstDash val="solid"/>
                </a:ln>
                <a:latin typeface="+mn-lt"/>
              </a:rPr>
              <a:t> da </a:t>
            </a:r>
            <a:r>
              <a:rPr lang="en-US" sz="1800" dirty="0" err="1">
                <a:ln w="900" cmpd="sng">
                  <a:solidFill>
                    <a:schemeClr val="tx1">
                      <a:alpha val="55000"/>
                    </a:schemeClr>
                  </a:solidFill>
                  <a:prstDash val="solid"/>
                </a:ln>
                <a:latin typeface="+mn-lt"/>
              </a:rPr>
              <a:t>Natureza</a:t>
            </a:r>
            <a:r>
              <a:rPr lang="en-US" sz="1800" dirty="0">
                <a:ln w="900" cmpd="sng">
                  <a:solidFill>
                    <a:schemeClr val="tx1">
                      <a:alpha val="55000"/>
                    </a:schemeClr>
                  </a:solidFill>
                  <a:prstDash val="solid"/>
                </a:ln>
                <a:latin typeface="+mn-lt"/>
              </a:rPr>
              <a:t> e das </a:t>
            </a:r>
            <a:r>
              <a:rPr lang="en-US" sz="1800" dirty="0" err="1">
                <a:ln w="900" cmpd="sng">
                  <a:solidFill>
                    <a:schemeClr val="tx1">
                      <a:alpha val="55000"/>
                    </a:schemeClr>
                  </a:solidFill>
                  <a:prstDash val="solid"/>
                </a:ln>
                <a:latin typeface="+mn-lt"/>
              </a:rPr>
              <a:t>Florestas</a:t>
            </a:r>
            <a:r>
              <a:rPr lang="en-US" sz="1800" dirty="0">
                <a:ln w="900" cmpd="sng">
                  <a:solidFill>
                    <a:schemeClr val="tx1">
                      <a:alpha val="55000"/>
                    </a:schemeClr>
                  </a:solidFill>
                  <a:prstDash val="solid"/>
                </a:ln>
                <a:latin typeface="+mn-lt"/>
              </a:rPr>
              <a:t> - ICNF </a:t>
            </a:r>
          </a:p>
          <a:p>
            <a:r>
              <a:rPr lang="en-US" sz="18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endParaRPr lang="en-US" sz="180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4" name="Marcador de Posição de Conteúdo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7" t="8947" r="28026" b="12846"/>
          <a:stretch/>
        </p:blipFill>
        <p:spPr>
          <a:xfrm>
            <a:off x="1475656" y="1721928"/>
            <a:ext cx="2592288" cy="4382996"/>
          </a:xfr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228" y="1484784"/>
            <a:ext cx="3221228" cy="455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823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09442" y="344285"/>
            <a:ext cx="7125113" cy="924475"/>
          </a:xfrm>
        </p:spPr>
        <p:txBody>
          <a:bodyPr/>
          <a:lstStyle/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Vegetation Anomalies 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54B78-0B5B-4343-B90D-5CF507BE4077}" type="slidenum">
              <a:rPr lang="pt-PT" smtClean="0"/>
              <a:pPr/>
              <a:t>12</a:t>
            </a:fld>
            <a:endParaRPr lang="pt-PT"/>
          </a:p>
        </p:txBody>
      </p:sp>
      <p:grpSp>
        <p:nvGrpSpPr>
          <p:cNvPr id="6" name="Grupo 5"/>
          <p:cNvGrpSpPr/>
          <p:nvPr/>
        </p:nvGrpSpPr>
        <p:grpSpPr>
          <a:xfrm>
            <a:off x="35496" y="1052736"/>
            <a:ext cx="4392489" cy="4320480"/>
            <a:chOff x="35496" y="877020"/>
            <a:chExt cx="4392489" cy="4320480"/>
          </a:xfrm>
        </p:grpSpPr>
        <p:sp>
          <p:nvSpPr>
            <p:cNvPr id="16" name="Título 1"/>
            <p:cNvSpPr txBox="1">
              <a:spLocks/>
            </p:cNvSpPr>
            <p:nvPr/>
          </p:nvSpPr>
          <p:spPr>
            <a:xfrm>
              <a:off x="35497" y="877020"/>
              <a:ext cx="4392488" cy="924475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chemeClr val="tx1"/>
                  </a:solidFill>
                  <a:latin typeface="+mj-lt"/>
                  <a:ea typeface="+mj-ea"/>
                  <a:cs typeface="Trebuchet M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 algn="ctr"/>
              <a:r>
                <a:rPr lang="en-US" sz="2500" b="1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</a:rPr>
                <a:t>April &amp; May</a:t>
              </a:r>
            </a:p>
          </p:txBody>
        </p:sp>
        <p:grpSp>
          <p:nvGrpSpPr>
            <p:cNvPr id="14" name="Grupo 13"/>
            <p:cNvGrpSpPr/>
            <p:nvPr/>
          </p:nvGrpSpPr>
          <p:grpSpPr>
            <a:xfrm>
              <a:off x="35496" y="1556792"/>
              <a:ext cx="4392488" cy="3640708"/>
              <a:chOff x="344456" y="1096574"/>
              <a:chExt cx="5106742" cy="4232717"/>
            </a:xfrm>
          </p:grpSpPr>
          <p:pic>
            <p:nvPicPr>
              <p:cNvPr id="12" name="Imagem 11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727" r="58182" b="10065"/>
              <a:stretch/>
            </p:blipFill>
            <p:spPr>
              <a:xfrm>
                <a:off x="344456" y="1096574"/>
                <a:ext cx="2660073" cy="4227763"/>
              </a:xfrm>
              <a:prstGeom prst="rect">
                <a:avLst/>
              </a:prstGeom>
            </p:spPr>
          </p:pic>
          <p:pic>
            <p:nvPicPr>
              <p:cNvPr id="13" name="Imagem 12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970" r="15303" b="10065"/>
              <a:stretch/>
            </p:blipFill>
            <p:spPr>
              <a:xfrm>
                <a:off x="2915816" y="1101528"/>
                <a:ext cx="2535382" cy="4227763"/>
              </a:xfrm>
              <a:prstGeom prst="rect">
                <a:avLst/>
              </a:prstGeom>
            </p:spPr>
          </p:pic>
        </p:grpSp>
      </p:grpSp>
      <p:grpSp>
        <p:nvGrpSpPr>
          <p:cNvPr id="7" name="Grupo 6"/>
          <p:cNvGrpSpPr/>
          <p:nvPr/>
        </p:nvGrpSpPr>
        <p:grpSpPr>
          <a:xfrm>
            <a:off x="4617023" y="2420888"/>
            <a:ext cx="4491481" cy="4344507"/>
            <a:chOff x="4617023" y="2420888"/>
            <a:chExt cx="4491481" cy="4344507"/>
          </a:xfrm>
        </p:grpSpPr>
        <p:sp>
          <p:nvSpPr>
            <p:cNvPr id="15" name="Título 1"/>
            <p:cNvSpPr txBox="1">
              <a:spLocks/>
            </p:cNvSpPr>
            <p:nvPr/>
          </p:nvSpPr>
          <p:spPr>
            <a:xfrm>
              <a:off x="4617023" y="2420888"/>
              <a:ext cx="4491481" cy="924475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chemeClr val="tx1"/>
                  </a:solidFill>
                  <a:latin typeface="+mj-lt"/>
                  <a:ea typeface="+mj-ea"/>
                  <a:cs typeface="Trebuchet M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 algn="ctr"/>
              <a:r>
                <a:rPr lang="en-US" sz="2500" b="1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</a:rPr>
                <a:t>July &amp; August</a:t>
              </a:r>
              <a:endParaRPr lang="en-US" sz="25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endParaRPr>
            </a:p>
          </p:txBody>
        </p:sp>
        <p:grpSp>
          <p:nvGrpSpPr>
            <p:cNvPr id="20" name="Grupo 19"/>
            <p:cNvGrpSpPr/>
            <p:nvPr/>
          </p:nvGrpSpPr>
          <p:grpSpPr>
            <a:xfrm>
              <a:off x="4617023" y="3212976"/>
              <a:ext cx="4491481" cy="3552419"/>
              <a:chOff x="3844635" y="2636912"/>
              <a:chExt cx="5153890" cy="4076334"/>
            </a:xfrm>
          </p:grpSpPr>
          <p:pic>
            <p:nvPicPr>
              <p:cNvPr id="18" name="Imagem 17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818" r="15455" b="10146"/>
              <a:stretch/>
            </p:blipFill>
            <p:spPr>
              <a:xfrm>
                <a:off x="6463144" y="2636912"/>
                <a:ext cx="2535381" cy="4076334"/>
              </a:xfrm>
              <a:prstGeom prst="rect">
                <a:avLst/>
              </a:prstGeom>
            </p:spPr>
          </p:pic>
          <p:pic>
            <p:nvPicPr>
              <p:cNvPr id="19" name="Imagem 18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879" r="58485" b="10146"/>
              <a:stretch/>
            </p:blipFill>
            <p:spPr>
              <a:xfrm>
                <a:off x="3844635" y="2636912"/>
                <a:ext cx="2618509" cy="407633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214416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09442" y="344285"/>
            <a:ext cx="7125113" cy="924475"/>
          </a:xfrm>
        </p:spPr>
        <p:txBody>
          <a:bodyPr/>
          <a:lstStyle/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Temperature Anomalies 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54B78-0B5B-4343-B90D-5CF507BE4077}" type="slidenum">
              <a:rPr lang="pt-PT" smtClean="0"/>
              <a:pPr/>
              <a:t>13</a:t>
            </a:fld>
            <a:endParaRPr lang="pt-PT"/>
          </a:p>
        </p:txBody>
      </p:sp>
      <p:grpSp>
        <p:nvGrpSpPr>
          <p:cNvPr id="9" name="Grupo 8"/>
          <p:cNvGrpSpPr/>
          <p:nvPr/>
        </p:nvGrpSpPr>
        <p:grpSpPr>
          <a:xfrm>
            <a:off x="35497" y="1052736"/>
            <a:ext cx="4392489" cy="4382758"/>
            <a:chOff x="35497" y="1052736"/>
            <a:chExt cx="4392489" cy="4382758"/>
          </a:xfrm>
        </p:grpSpPr>
        <p:sp>
          <p:nvSpPr>
            <p:cNvPr id="16" name="Título 1"/>
            <p:cNvSpPr txBox="1">
              <a:spLocks/>
            </p:cNvSpPr>
            <p:nvPr/>
          </p:nvSpPr>
          <p:spPr>
            <a:xfrm>
              <a:off x="35497" y="1052736"/>
              <a:ext cx="4392488" cy="924475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chemeClr val="tx1"/>
                  </a:solidFill>
                  <a:latin typeface="+mj-lt"/>
                  <a:ea typeface="+mj-ea"/>
                  <a:cs typeface="Trebuchet M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 algn="ctr"/>
              <a:r>
                <a:rPr lang="en-US" sz="2500" b="1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</a:rPr>
                <a:t>April &amp; May</a:t>
              </a:r>
            </a:p>
          </p:txBody>
        </p:sp>
        <p:grpSp>
          <p:nvGrpSpPr>
            <p:cNvPr id="8" name="Grupo 7"/>
            <p:cNvGrpSpPr/>
            <p:nvPr/>
          </p:nvGrpSpPr>
          <p:grpSpPr>
            <a:xfrm>
              <a:off x="35498" y="1790796"/>
              <a:ext cx="4392488" cy="3644698"/>
              <a:chOff x="35497" y="1790796"/>
              <a:chExt cx="5098471" cy="4230492"/>
            </a:xfrm>
          </p:grpSpPr>
          <p:pic>
            <p:nvPicPr>
              <p:cNvPr id="3" name="Imagem 2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939" r="58788" b="10112"/>
              <a:stretch/>
            </p:blipFill>
            <p:spPr>
              <a:xfrm>
                <a:off x="35497" y="1790796"/>
                <a:ext cx="2493817" cy="4230492"/>
              </a:xfrm>
              <a:prstGeom prst="rect">
                <a:avLst/>
              </a:prstGeom>
            </p:spPr>
          </p:pic>
          <p:pic>
            <p:nvPicPr>
              <p:cNvPr id="5" name="Imagem 4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122" r="14394" b="10112"/>
              <a:stretch/>
            </p:blipFill>
            <p:spPr>
              <a:xfrm>
                <a:off x="2529314" y="1790796"/>
                <a:ext cx="2604654" cy="4230492"/>
              </a:xfrm>
              <a:prstGeom prst="rect">
                <a:avLst/>
              </a:prstGeom>
            </p:spPr>
          </p:pic>
        </p:grpSp>
      </p:grpSp>
      <p:grpSp>
        <p:nvGrpSpPr>
          <p:cNvPr id="21" name="Grupo 20"/>
          <p:cNvGrpSpPr/>
          <p:nvPr/>
        </p:nvGrpSpPr>
        <p:grpSpPr>
          <a:xfrm>
            <a:off x="4620153" y="2276872"/>
            <a:ext cx="4482346" cy="4464496"/>
            <a:chOff x="4620153" y="2420888"/>
            <a:chExt cx="4482346" cy="4464496"/>
          </a:xfrm>
        </p:grpSpPr>
        <p:sp>
          <p:nvSpPr>
            <p:cNvPr id="15" name="Título 1"/>
            <p:cNvSpPr txBox="1">
              <a:spLocks/>
            </p:cNvSpPr>
            <p:nvPr/>
          </p:nvSpPr>
          <p:spPr>
            <a:xfrm>
              <a:off x="4620153" y="2420888"/>
              <a:ext cx="4482346" cy="924475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chemeClr val="tx1"/>
                  </a:solidFill>
                  <a:latin typeface="+mj-lt"/>
                  <a:ea typeface="+mj-ea"/>
                  <a:cs typeface="Trebuchet M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 algn="ctr"/>
              <a:r>
                <a:rPr lang="en-US" sz="2500" b="1" dirty="0" smtClean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</a:rPr>
                <a:t>July &amp; August</a:t>
              </a:r>
              <a:endParaRPr lang="en-US" sz="25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endParaRPr>
            </a:p>
          </p:txBody>
        </p:sp>
        <p:grpSp>
          <p:nvGrpSpPr>
            <p:cNvPr id="17" name="Grupo 16"/>
            <p:cNvGrpSpPr/>
            <p:nvPr/>
          </p:nvGrpSpPr>
          <p:grpSpPr>
            <a:xfrm>
              <a:off x="4620154" y="3212976"/>
              <a:ext cx="4482345" cy="3672408"/>
              <a:chOff x="4141812" y="3492535"/>
              <a:chExt cx="5009681" cy="4104455"/>
            </a:xfrm>
          </p:grpSpPr>
          <p:pic>
            <p:nvPicPr>
              <p:cNvPr id="10" name="Imagem 9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44" r="59280" b="9824"/>
              <a:stretch/>
            </p:blipFill>
            <p:spPr>
              <a:xfrm>
                <a:off x="4141812" y="3492535"/>
                <a:ext cx="2521526" cy="4090943"/>
              </a:xfrm>
              <a:prstGeom prst="rect">
                <a:avLst/>
              </a:prstGeom>
            </p:spPr>
          </p:pic>
          <p:pic>
            <p:nvPicPr>
              <p:cNvPr id="11" name="Imagem 10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970" r="14849" b="10452"/>
              <a:stretch/>
            </p:blipFill>
            <p:spPr>
              <a:xfrm>
                <a:off x="6574547" y="3534510"/>
                <a:ext cx="2576946" cy="406248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336670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68" t="2196" r="27488" b="3193"/>
          <a:stretch/>
        </p:blipFill>
        <p:spPr>
          <a:xfrm>
            <a:off x="1965533" y="1124744"/>
            <a:ext cx="5101839" cy="523046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54B78-0B5B-4343-B90D-5CF507BE4077}" type="slidenum">
              <a:rPr lang="pt-PT" smtClean="0"/>
              <a:pPr/>
              <a:t>14</a:t>
            </a:fld>
            <a:endParaRPr lang="pt-PT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043608" y="332656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PT" b="1" dirty="0" err="1">
                <a:solidFill>
                  <a:schemeClr val="accent2">
                    <a:lumMod val="50000"/>
                  </a:schemeClr>
                </a:solidFill>
              </a:rPr>
              <a:t>Temperature</a:t>
            </a:r>
            <a:r>
              <a:rPr lang="pt-PT" b="1" dirty="0">
                <a:solidFill>
                  <a:schemeClr val="accent2">
                    <a:lumMod val="50000"/>
                  </a:schemeClr>
                </a:solidFill>
              </a:rPr>
              <a:t> versus LAI</a:t>
            </a:r>
            <a:endParaRPr lang="pt-PT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18" t="7708" r="27576" b="74019"/>
          <a:stretch/>
        </p:blipFill>
        <p:spPr>
          <a:xfrm>
            <a:off x="5940152" y="1412776"/>
            <a:ext cx="1008112" cy="66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94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54B78-0B5B-4343-B90D-5CF507BE4077}" type="slidenum">
              <a:rPr lang="pt-PT" smtClean="0"/>
              <a:pPr/>
              <a:t>15</a:t>
            </a:fld>
            <a:endParaRPr lang="pt-PT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0" t="1214" r="27303" b="3192"/>
          <a:stretch/>
        </p:blipFill>
        <p:spPr>
          <a:xfrm>
            <a:off x="1975537" y="1124744"/>
            <a:ext cx="5116744" cy="5290466"/>
          </a:xfrm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18" t="7708" r="27576" b="74019"/>
          <a:stretch/>
        </p:blipFill>
        <p:spPr>
          <a:xfrm>
            <a:off x="5940152" y="1484784"/>
            <a:ext cx="1008112" cy="669000"/>
          </a:xfrm>
          <a:prstGeom prst="rect">
            <a:avLst/>
          </a:prstGeom>
        </p:spPr>
      </p:pic>
      <p:grpSp>
        <p:nvGrpSpPr>
          <p:cNvPr id="2" name="Grupo 1"/>
          <p:cNvGrpSpPr/>
          <p:nvPr/>
        </p:nvGrpSpPr>
        <p:grpSpPr>
          <a:xfrm>
            <a:off x="1753722" y="1360792"/>
            <a:ext cx="6003712" cy="5378835"/>
            <a:chOff x="1753722" y="1360792"/>
            <a:chExt cx="6003712" cy="5378835"/>
          </a:xfrm>
        </p:grpSpPr>
        <p:sp>
          <p:nvSpPr>
            <p:cNvPr id="12" name="TextBox 11"/>
            <p:cNvSpPr txBox="1"/>
            <p:nvPr/>
          </p:nvSpPr>
          <p:spPr>
            <a:xfrm>
              <a:off x="2593620" y="1835532"/>
              <a:ext cx="21944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dirty="0" smtClean="0">
                  <a:solidFill>
                    <a:srgbClr val="00B050"/>
                  </a:solidFill>
                </a:rPr>
                <a:t>MORE BIOMASS</a:t>
              </a:r>
              <a:endParaRPr lang="pt-PT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868144" y="4509120"/>
              <a:ext cx="109720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dirty="0" smtClean="0">
                  <a:solidFill>
                    <a:schemeClr val="accent2"/>
                  </a:solidFill>
                </a:rPr>
                <a:t>MORE </a:t>
              </a:r>
            </a:p>
            <a:p>
              <a:pPr algn="ctr"/>
              <a:r>
                <a:rPr lang="pt-PT" dirty="0" smtClean="0">
                  <a:solidFill>
                    <a:schemeClr val="accent2"/>
                  </a:solidFill>
                </a:rPr>
                <a:t>STRESS</a:t>
              </a:r>
              <a:endParaRPr lang="pt-PT" dirty="0">
                <a:solidFill>
                  <a:schemeClr val="accent2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 rot="19413870">
              <a:off x="1753722" y="1360792"/>
              <a:ext cx="1224136" cy="369332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4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PT" dirty="0" smtClean="0"/>
                <a:t>SEVERE</a:t>
              </a:r>
              <a:endParaRPr lang="pt-PT" dirty="0"/>
            </a:p>
          </p:txBody>
        </p:sp>
        <p:sp>
          <p:nvSpPr>
            <p:cNvPr id="15" name="Left-Up Arrow 14"/>
            <p:cNvSpPr/>
            <p:nvPr/>
          </p:nvSpPr>
          <p:spPr>
            <a:xfrm rot="5400000">
              <a:off x="6173258" y="5155451"/>
              <a:ext cx="1584176" cy="1584176"/>
            </a:xfrm>
            <a:prstGeom prst="leftUp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16" name="Title 1"/>
          <p:cNvSpPr txBox="1">
            <a:spLocks/>
          </p:cNvSpPr>
          <p:nvPr/>
        </p:nvSpPr>
        <p:spPr>
          <a:xfrm>
            <a:off x="1043608" y="332656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PT" b="1" dirty="0" err="1">
                <a:solidFill>
                  <a:schemeClr val="accent2">
                    <a:lumMod val="50000"/>
                  </a:schemeClr>
                </a:solidFill>
              </a:rPr>
              <a:t>Temperature</a:t>
            </a:r>
            <a:r>
              <a:rPr lang="pt-PT" b="1" dirty="0">
                <a:solidFill>
                  <a:schemeClr val="accent2">
                    <a:lumMod val="50000"/>
                  </a:schemeClr>
                </a:solidFill>
              </a:rPr>
              <a:t> versus LAI</a:t>
            </a:r>
            <a:endParaRPr lang="pt-PT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703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Marcador de Posição de Conteúdo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29" r="27526" b="2909"/>
          <a:stretch/>
        </p:blipFill>
        <p:spPr>
          <a:xfrm>
            <a:off x="1979712" y="1052736"/>
            <a:ext cx="5064968" cy="532859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54B78-0B5B-4343-B90D-5CF507BE4077}" type="slidenum">
              <a:rPr lang="pt-PT" smtClean="0"/>
              <a:pPr/>
              <a:t>16</a:t>
            </a:fld>
            <a:endParaRPr lang="pt-PT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18" t="7708" r="27576" b="74019"/>
          <a:stretch/>
        </p:blipFill>
        <p:spPr>
          <a:xfrm>
            <a:off x="5940152" y="1484784"/>
            <a:ext cx="1008112" cy="669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483768" y="1230157"/>
            <a:ext cx="5273666" cy="5509470"/>
            <a:chOff x="2483768" y="1230157"/>
            <a:chExt cx="5273666" cy="5509470"/>
          </a:xfrm>
        </p:grpSpPr>
        <p:sp>
          <p:nvSpPr>
            <p:cNvPr id="8" name="TextBox 7"/>
            <p:cNvSpPr txBox="1"/>
            <p:nvPr/>
          </p:nvSpPr>
          <p:spPr>
            <a:xfrm>
              <a:off x="2483768" y="1678182"/>
              <a:ext cx="21944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dirty="0" smtClean="0">
                  <a:solidFill>
                    <a:srgbClr val="CC6600"/>
                  </a:solidFill>
                </a:rPr>
                <a:t>LESS BIOMASS</a:t>
              </a:r>
            </a:p>
          </p:txBody>
        </p:sp>
        <p:sp>
          <p:nvSpPr>
            <p:cNvPr id="9" name="Left-Up Arrow 8"/>
            <p:cNvSpPr/>
            <p:nvPr/>
          </p:nvSpPr>
          <p:spPr>
            <a:xfrm rot="16200000">
              <a:off x="6173258" y="5155451"/>
              <a:ext cx="1584176" cy="1584176"/>
            </a:xfrm>
            <a:prstGeom prst="left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7" name="TextBox 6"/>
            <p:cNvSpPr txBox="1"/>
            <p:nvPr/>
          </p:nvSpPr>
          <p:spPr>
            <a:xfrm rot="1864630">
              <a:off x="6321264" y="1230157"/>
              <a:ext cx="1034665" cy="369332"/>
            </a:xfrm>
            <a:prstGeom prst="rect">
              <a:avLst/>
            </a:prstGeom>
            <a:solidFill>
              <a:srgbClr val="006600"/>
            </a:solidFill>
            <a:ln>
              <a:solidFill>
                <a:srgbClr val="0066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PT" dirty="0" smtClean="0"/>
                <a:t>MILD</a:t>
              </a:r>
              <a:endParaRPr lang="pt-PT" dirty="0"/>
            </a:p>
          </p:txBody>
        </p:sp>
        <p:sp>
          <p:nvSpPr>
            <p:cNvPr id="12" name="TextBox 7"/>
            <p:cNvSpPr txBox="1"/>
            <p:nvPr/>
          </p:nvSpPr>
          <p:spPr>
            <a:xfrm>
              <a:off x="5868144" y="4185954"/>
              <a:ext cx="111428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dirty="0" smtClean="0">
                  <a:solidFill>
                    <a:srgbClr val="0070C0"/>
                  </a:solidFill>
                </a:rPr>
                <a:t>LESS </a:t>
              </a:r>
              <a:br>
                <a:rPr lang="pt-PT" dirty="0" smtClean="0">
                  <a:solidFill>
                    <a:srgbClr val="0070C0"/>
                  </a:solidFill>
                </a:rPr>
              </a:br>
              <a:r>
                <a:rPr lang="pt-PT" dirty="0" smtClean="0">
                  <a:solidFill>
                    <a:srgbClr val="0070C0"/>
                  </a:solidFill>
                </a:rPr>
                <a:t>STRESS</a:t>
              </a:r>
            </a:p>
          </p:txBody>
        </p:sp>
      </p:grpSp>
      <p:sp>
        <p:nvSpPr>
          <p:cNvPr id="15" name="Title 1"/>
          <p:cNvSpPr txBox="1">
            <a:spLocks/>
          </p:cNvSpPr>
          <p:nvPr/>
        </p:nvSpPr>
        <p:spPr>
          <a:xfrm>
            <a:off x="1043608" y="332656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PT" b="1" dirty="0" err="1">
                <a:solidFill>
                  <a:schemeClr val="accent2">
                    <a:lumMod val="50000"/>
                  </a:schemeClr>
                </a:solidFill>
              </a:rPr>
              <a:t>Temperature</a:t>
            </a:r>
            <a:r>
              <a:rPr lang="pt-PT" b="1" dirty="0">
                <a:solidFill>
                  <a:schemeClr val="accent2">
                    <a:lumMod val="50000"/>
                  </a:schemeClr>
                </a:solidFill>
              </a:rPr>
              <a:t> versus LAI</a:t>
            </a:r>
            <a:endParaRPr lang="pt-PT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116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54B78-0B5B-4343-B90D-5CF507BE4077}" type="slidenum">
              <a:rPr lang="pt-PT" smtClean="0"/>
              <a:pPr/>
              <a:t>17</a:t>
            </a:fld>
            <a:endParaRPr lang="pt-PT"/>
          </a:p>
        </p:txBody>
      </p:sp>
      <p:pic>
        <p:nvPicPr>
          <p:cNvPr id="5" name="Marcador de Posição de Conteúdo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20" t="4035" r="25109"/>
          <a:stretch/>
        </p:blipFill>
        <p:spPr>
          <a:xfrm>
            <a:off x="1965856" y="1196752"/>
            <a:ext cx="5212288" cy="5131538"/>
          </a:xfr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043608" y="332656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PT" b="1" dirty="0" smtClean="0">
                <a:solidFill>
                  <a:schemeClr val="accent2">
                    <a:lumMod val="50000"/>
                  </a:schemeClr>
                </a:solidFill>
              </a:rPr>
              <a:t>LAI versus Temperature</a:t>
            </a:r>
            <a:endParaRPr lang="pt-PT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770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332656"/>
            <a:ext cx="7125113" cy="924475"/>
          </a:xfrm>
        </p:spPr>
        <p:txBody>
          <a:bodyPr/>
          <a:lstStyle/>
          <a:p>
            <a:r>
              <a:rPr lang="pt-PT" b="1" i="1" dirty="0">
                <a:solidFill>
                  <a:schemeClr val="accent2">
                    <a:lumMod val="50000"/>
                  </a:schemeClr>
                </a:solidFill>
              </a:rPr>
              <a:t>Sugeno</a:t>
            </a:r>
            <a:r>
              <a:rPr lang="pt-PT" b="1" dirty="0">
                <a:solidFill>
                  <a:schemeClr val="accent2">
                    <a:lumMod val="50000"/>
                  </a:schemeClr>
                </a:solidFill>
              </a:rPr>
              <a:t> Model</a:t>
            </a:r>
            <a:endParaRPr lang="pt-PT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54B78-0B5B-4343-B90D-5CF507BE4077}" type="slidenum">
              <a:rPr lang="pt-PT" smtClean="0"/>
              <a:pPr/>
              <a:t>18</a:t>
            </a:fld>
            <a:endParaRPr lang="pt-PT"/>
          </a:p>
        </p:txBody>
      </p:sp>
      <p:pic>
        <p:nvPicPr>
          <p:cNvPr id="6" name="Marcador de Posição de Conteúdo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7" r="24915"/>
          <a:stretch/>
        </p:blipFill>
        <p:spPr>
          <a:xfrm>
            <a:off x="4643278" y="2276872"/>
            <a:ext cx="4393218" cy="4438214"/>
          </a:xfrm>
        </p:spPr>
      </p:pic>
      <p:graphicFrame>
        <p:nvGraphicFramePr>
          <p:cNvPr id="9" name="Tabela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8567050"/>
              </p:ext>
            </p:extLst>
          </p:nvPr>
        </p:nvGraphicFramePr>
        <p:xfrm>
          <a:off x="29064" y="1196752"/>
          <a:ext cx="4567854" cy="1773555"/>
        </p:xfrm>
        <a:graphic>
          <a:graphicData uri="http://schemas.openxmlformats.org/drawingml/2006/table">
            <a:tbl>
              <a:tblPr firstRow="1">
                <a:tableStyleId>{284E427A-3D55-4303-BF80-6455036E1DE7}</a:tableStyleId>
              </a:tblPr>
              <a:tblGrid>
                <a:gridCol w="919162"/>
                <a:gridCol w="1165225"/>
                <a:gridCol w="2483467"/>
              </a:tblGrid>
              <a:tr h="190500">
                <a:tc>
                  <a:txBody>
                    <a:bodyPr/>
                    <a:lstStyle/>
                    <a:p>
                      <a:pPr marL="0" marR="0" lvl="0" indent="0" algn="ctr" defTabSz="3495675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year</a:t>
                      </a:r>
                      <a:endParaRPr kumimoji="0" lang="pt-P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MS PGothic" pitchFamily="34" charset="-128"/>
                      </a:endParaRPr>
                    </a:p>
                  </a:txBody>
                  <a:tcPr marL="9525" marR="9525" marT="9525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3495675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600" u="none" strike="noStrike" cap="none" normalizeH="0" baseline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centroid</a:t>
                      </a:r>
                      <a:endParaRPr kumimoji="0" lang="pt-PT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MS PGothic" pitchFamily="34" charset="-128"/>
                      </a:endParaRPr>
                    </a:p>
                  </a:txBody>
                  <a:tcPr marL="9525" marR="9525" marT="9525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3495675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verbal description</a:t>
                      </a:r>
                      <a:endParaRPr kumimoji="0" lang="pt-P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MS PGothic" pitchFamily="34" charset="-128"/>
                      </a:endParaRPr>
                    </a:p>
                  </a:txBody>
                  <a:tcPr marL="9525" marR="9525" marT="9525" marB="0" anchor="b" horzOverflow="overflow"/>
                </a:tc>
              </a:tr>
              <a:tr h="190500">
                <a:tc rowSpan="2">
                  <a:txBody>
                    <a:bodyPr/>
                    <a:lstStyle/>
                    <a:p>
                      <a:pPr marL="0" marR="0" lvl="0" indent="0" algn="ctr" defTabSz="3495675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severe</a:t>
                      </a:r>
                      <a:endParaRPr kumimoji="0" lang="pt-P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MS PGothic" pitchFamily="34" charset="-128"/>
                      </a:endParaRPr>
                    </a:p>
                  </a:txBody>
                  <a:tcPr marL="9525" marR="9525" marT="952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3495675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600" u="none" strike="noStrike" cap="none" normalizeH="0" baseline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LAI=2.1</a:t>
                      </a:r>
                      <a:endParaRPr kumimoji="0" lang="pt-PT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MS PGothic" pitchFamily="34" charset="-128"/>
                      </a:endParaRPr>
                    </a:p>
                  </a:txBody>
                  <a:tcPr marL="9525" marR="9525" marT="9525" marB="0" anchor="b" horzOverflow="overflow"/>
                </a:tc>
                <a:tc rowSpan="2">
                  <a:txBody>
                    <a:bodyPr/>
                    <a:lstStyle/>
                    <a:p>
                      <a:pPr marL="0" marR="0" lvl="0" indent="0" algn="ctr" defTabSz="3495675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LAI high and temperature high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MS PGothic" pitchFamily="34" charset="-128"/>
                      </a:endParaRPr>
                    </a:p>
                  </a:txBody>
                  <a:tcPr marL="9525" marR="9525" marT="9525" marB="0" anchor="ctr" horzOverflow="overflow"/>
                </a:tc>
              </a:tr>
              <a:tr h="190500"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3495675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600" u="none" strike="noStrike" cap="none" normalizeH="0" baseline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T=26.5 °C</a:t>
                      </a:r>
                      <a:endParaRPr kumimoji="0" lang="pt-PT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MS PGothic" pitchFamily="34" charset="-128"/>
                      </a:endParaRPr>
                    </a:p>
                  </a:txBody>
                  <a:tcPr marL="9525" marR="9525" marT="9525" marB="0" anchor="b" horzOverflow="overflow"/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</a:tr>
              <a:tr h="190500">
                <a:tc rowSpan="2">
                  <a:txBody>
                    <a:bodyPr/>
                    <a:lstStyle/>
                    <a:p>
                      <a:pPr marL="0" marR="0" lvl="0" indent="0" algn="ctr" defTabSz="3495675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medium</a:t>
                      </a:r>
                      <a:endParaRPr kumimoji="0" lang="pt-P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MS PGothic" pitchFamily="34" charset="-128"/>
                      </a:endParaRPr>
                    </a:p>
                  </a:txBody>
                  <a:tcPr marL="9525" marR="9525" marT="952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3495675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600" u="none" strike="noStrike" cap="none" normalizeH="0" baseline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LAI=2</a:t>
                      </a:r>
                      <a:endParaRPr kumimoji="0" lang="pt-PT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MS PGothic" pitchFamily="34" charset="-128"/>
                      </a:endParaRPr>
                    </a:p>
                  </a:txBody>
                  <a:tcPr marL="9525" marR="9525" marT="9525" marB="0" anchor="b" horzOverflow="overflow"/>
                </a:tc>
                <a:tc rowSpan="2">
                  <a:txBody>
                    <a:bodyPr/>
                    <a:lstStyle/>
                    <a:p>
                      <a:pPr marL="0" marR="0" lvl="0" indent="0" algn="ctr" defTabSz="3495675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LAI high and temperature moderate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MS PGothic" pitchFamily="34" charset="-128"/>
                      </a:endParaRPr>
                    </a:p>
                  </a:txBody>
                  <a:tcPr marL="9525" marR="9525" marT="9525" marB="0" anchor="b" horzOverflow="overflow"/>
                </a:tc>
              </a:tr>
              <a:tr h="190500"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3495675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600" u="none" strike="noStrike" cap="none" normalizeH="0" baseline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T=25.5 °C</a:t>
                      </a:r>
                      <a:endParaRPr kumimoji="0" lang="pt-PT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MS PGothic" pitchFamily="34" charset="-128"/>
                      </a:endParaRPr>
                    </a:p>
                  </a:txBody>
                  <a:tcPr marL="9525" marR="9525" marT="9525" marB="0" anchor="b" horzOverflow="overflow"/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</a:tr>
              <a:tr h="190500">
                <a:tc rowSpan="2">
                  <a:txBody>
                    <a:bodyPr/>
                    <a:lstStyle/>
                    <a:p>
                      <a:pPr marL="0" marR="0" lvl="0" indent="0" algn="ctr" defTabSz="3495675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mild</a:t>
                      </a:r>
                      <a:endParaRPr kumimoji="0" lang="pt-P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MS PGothic" pitchFamily="34" charset="-128"/>
                      </a:endParaRPr>
                    </a:p>
                  </a:txBody>
                  <a:tcPr marL="9525" marR="9525" marT="952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3495675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600" u="none" strike="noStrike" cap="none" normalizeH="0" baseline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LAI=1.7</a:t>
                      </a:r>
                      <a:endParaRPr kumimoji="0" lang="pt-PT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MS PGothic" pitchFamily="34" charset="-128"/>
                      </a:endParaRPr>
                    </a:p>
                  </a:txBody>
                  <a:tcPr marL="9525" marR="9525" marT="9525" marB="0" anchor="b" horzOverflow="overflow"/>
                </a:tc>
                <a:tc rowSpan="2">
                  <a:txBody>
                    <a:bodyPr/>
                    <a:lstStyle/>
                    <a:p>
                      <a:pPr marL="0" marR="0" lvl="0" indent="0" algn="ctr" defTabSz="3495675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LAI low and Temperature low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MS PGothic" pitchFamily="34" charset="-128"/>
                      </a:endParaRPr>
                    </a:p>
                  </a:txBody>
                  <a:tcPr marL="9525" marR="9525" marT="9525" marB="0" anchor="ctr" horzOverflow="overflow"/>
                </a:tc>
              </a:tr>
              <a:tr h="131763"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3495675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T=24.5 °C</a:t>
                      </a:r>
                      <a:endParaRPr kumimoji="0" lang="pt-P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MS PGothic" pitchFamily="34" charset="-128"/>
                      </a:endParaRPr>
                    </a:p>
                  </a:txBody>
                  <a:tcPr marL="9525" marR="9525" marT="9525" marB="0" anchor="b" horzOverflow="overflow"/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0022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332656"/>
            <a:ext cx="7125113" cy="924475"/>
          </a:xfrm>
        </p:spPr>
        <p:txBody>
          <a:bodyPr/>
          <a:lstStyle/>
          <a:p>
            <a:r>
              <a:rPr lang="pt-PT" b="1" dirty="0">
                <a:solidFill>
                  <a:schemeClr val="accent2">
                    <a:lumMod val="50000"/>
                  </a:schemeClr>
                </a:solidFill>
              </a:rPr>
              <a:t>Result of</a:t>
            </a:r>
            <a:r>
              <a:rPr lang="pt-PT" b="1" i="1" dirty="0">
                <a:solidFill>
                  <a:schemeClr val="accent2">
                    <a:lumMod val="50000"/>
                  </a:schemeClr>
                </a:solidFill>
              </a:rPr>
              <a:t> Sugeno </a:t>
            </a:r>
            <a:r>
              <a:rPr lang="pt-PT" b="1" dirty="0">
                <a:solidFill>
                  <a:schemeClr val="accent2">
                    <a:lumMod val="50000"/>
                  </a:schemeClr>
                </a:solidFill>
              </a:rPr>
              <a:t>model</a:t>
            </a:r>
            <a:endParaRPr lang="pt-PT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54B78-0B5B-4343-B90D-5CF507BE4077}" type="slidenum">
              <a:rPr lang="pt-PT" smtClean="0"/>
              <a:pPr/>
              <a:t>19</a:t>
            </a:fld>
            <a:endParaRPr lang="pt-PT"/>
          </a:p>
        </p:txBody>
      </p:sp>
      <p:pic>
        <p:nvPicPr>
          <p:cNvPr id="6" name="Marcador de Posição de Conteúdo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6" r="24915" b="2646"/>
          <a:stretch/>
        </p:blipFill>
        <p:spPr>
          <a:xfrm>
            <a:off x="35496" y="1052736"/>
            <a:ext cx="4896544" cy="4852858"/>
          </a:xfr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1048469"/>
              </p:ext>
            </p:extLst>
          </p:nvPr>
        </p:nvGraphicFramePr>
        <p:xfrm>
          <a:off x="5002023" y="4437112"/>
          <a:ext cx="4034473" cy="2320346"/>
        </p:xfrm>
        <a:graphic>
          <a:graphicData uri="http://schemas.openxmlformats.org/drawingml/2006/table">
            <a:tbl>
              <a:tblPr firstRow="1" firstCol="1">
                <a:tableStyleId>{284E427A-3D55-4303-BF80-6455036E1DE7}</a:tableStyleId>
              </a:tblPr>
              <a:tblGrid>
                <a:gridCol w="520193"/>
                <a:gridCol w="1031875"/>
                <a:gridCol w="592137"/>
                <a:gridCol w="1031875"/>
                <a:gridCol w="858393"/>
              </a:tblGrid>
              <a:tr h="335125"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pt-PT" sz="1800" u="none" strike="noStrike" dirty="0">
                          <a:effectLst/>
                          <a:latin typeface="+mn-lt"/>
                        </a:rPr>
                        <a:t> </a:t>
                      </a:r>
                      <a:endParaRPr lang="pt-PT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algn="ctr" fontAlgn="ctr"/>
                      <a:r>
                        <a:rPr lang="pt-PT" sz="1800" u="none" strike="noStrike" dirty="0">
                          <a:effectLst/>
                          <a:latin typeface="+mn-lt"/>
                        </a:rPr>
                        <a:t> </a:t>
                      </a:r>
                      <a:endParaRPr lang="pt-PT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algn="ctr" fontAlgn="ctr"/>
                      <a:r>
                        <a:rPr lang="pt-PT" sz="1800" u="none" strike="noStrike" dirty="0">
                          <a:effectLst/>
                          <a:latin typeface="+mn-lt"/>
                        </a:rPr>
                        <a:t> </a:t>
                      </a:r>
                      <a:endParaRPr lang="pt-PT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rnd" cmpd="sng" algn="ctr">
                      <a:noFill/>
                      <a:prstDash val="solid"/>
                    </a:lnL>
                    <a:lnR>
                      <a:noFill/>
                    </a:lnR>
                    <a:lnT w="12700" cap="rnd" cmpd="sng" algn="ctr">
                      <a:noFill/>
                      <a:prstDash val="solid"/>
                    </a:lnT>
                    <a:lnB w="19050" cap="rnd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 fontAlgn="ctr"/>
                      <a:endParaRPr lang="pt-PT" sz="14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rnd" cmpd="sng" algn="ctr">
                      <a:noFill/>
                      <a:prstDash val="solid"/>
                    </a:lnT>
                    <a:lnB w="19050" cap="rnd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pt-PT" sz="1800" u="none" strike="noStrike" dirty="0">
                          <a:effectLst/>
                          <a:latin typeface="+mn-lt"/>
                        </a:rPr>
                        <a:t>observed</a:t>
                      </a:r>
                      <a:endParaRPr lang="pt-PT" sz="1800" b="1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</a:tr>
              <a:tr h="649940">
                <a:tc gridSpan="2" vMerge="1">
                  <a:txBody>
                    <a:bodyPr/>
                    <a:lstStyle/>
                    <a:p>
                      <a:pPr algn="ctr" fontAlgn="ctr"/>
                      <a:endParaRPr lang="pt-PT" sz="14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 anchor="ctr">
                    <a:lnL w="12700" cap="rnd" cmpd="sng" algn="ctr">
                      <a:noFill/>
                      <a:prstDash val="solid"/>
                    </a:lnL>
                    <a:lnR w="19050" cap="rnd" cmpd="sng" algn="ctr">
                      <a:noFill/>
                      <a:prstDash val="solid"/>
                    </a:lnR>
                    <a:lnT w="19050" cap="rnd" cmpd="sng" algn="ctr">
                      <a:noFill/>
                      <a:prstDash val="solid"/>
                    </a:lnT>
                    <a:lnB w="12700" cap="rnd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 vMerge="1">
                  <a:txBody>
                    <a:bodyPr/>
                    <a:lstStyle/>
                    <a:p>
                      <a:pPr algn="ctr" fontAlgn="ctr"/>
                      <a:endParaRPr lang="pt-PT" sz="14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 anchor="ctr">
                    <a:lnL w="19050" cap="rnd" cmpd="sng" algn="ctr">
                      <a:noFill/>
                      <a:prstDash val="solid"/>
                    </a:lnL>
                    <a:lnT w="19050" cap="rnd" cmpd="sng" algn="ctr">
                      <a:noFill/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800" u="none" strike="noStrike" dirty="0" err="1">
                          <a:effectLst/>
                          <a:latin typeface="+mn-lt"/>
                        </a:rPr>
                        <a:t>mild</a:t>
                      </a:r>
                      <a:endParaRPr lang="pt-PT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9050" cap="rnd" cmpd="sng" algn="ctr">
                      <a:noFill/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800" u="none" strike="noStrike">
                          <a:effectLst/>
                          <a:latin typeface="+mn-lt"/>
                        </a:rPr>
                        <a:t>medium</a:t>
                      </a:r>
                      <a:endParaRPr lang="pt-PT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800" u="none" strike="noStrike" dirty="0" err="1">
                          <a:effectLst/>
                          <a:latin typeface="+mn-lt"/>
                        </a:rPr>
                        <a:t>severe</a:t>
                      </a:r>
                      <a:endParaRPr lang="pt-PT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427707">
                <a:tc rowSpan="3"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pt-PT" sz="18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modelled</a:t>
                      </a:r>
                    </a:p>
                  </a:txBody>
                  <a:tcPr marL="9525" marR="9525" marT="9525" marB="0" vert="vert270" anchor="ctr">
                    <a:lnT w="12700" cap="rnd" cmpd="sng" algn="ctr">
                      <a:noFill/>
                      <a:prstDash val="solid"/>
                    </a:lnT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800" u="none" strike="noStrike">
                          <a:effectLst/>
                          <a:latin typeface="+mn-lt"/>
                        </a:rPr>
                        <a:t>mild</a:t>
                      </a:r>
                      <a:endParaRPr lang="pt-PT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T w="19050" cap="rnd" cmpd="sng" algn="ctr">
                      <a:noFill/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800" u="none" strike="noStrike" dirty="0">
                          <a:effectLst/>
                          <a:latin typeface="+mn-lt"/>
                        </a:rPr>
                        <a:t>7</a:t>
                      </a:r>
                      <a:endParaRPr lang="pt-PT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800" u="none" strike="noStrike" dirty="0">
                          <a:effectLst/>
                          <a:latin typeface="+mn-lt"/>
                        </a:rPr>
                        <a:t>4</a:t>
                      </a:r>
                      <a:endParaRPr lang="pt-PT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800" u="none" strike="noStrike">
                          <a:effectLst/>
                          <a:latin typeface="+mn-lt"/>
                        </a:rPr>
                        <a:t>0</a:t>
                      </a:r>
                      <a:endParaRPr lang="pt-PT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438139"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800" u="none" strike="noStrike">
                          <a:effectLst/>
                          <a:latin typeface="+mn-lt"/>
                        </a:rPr>
                        <a:t>medium</a:t>
                      </a:r>
                      <a:endParaRPr lang="pt-PT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800" u="none" strike="noStrike">
                          <a:effectLst/>
                          <a:latin typeface="+mn-lt"/>
                        </a:rPr>
                        <a:t>0</a:t>
                      </a:r>
                      <a:endParaRPr lang="pt-PT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800" u="none" strike="noStrike">
                          <a:effectLst/>
                          <a:latin typeface="+mn-lt"/>
                        </a:rPr>
                        <a:t>9</a:t>
                      </a:r>
                      <a:endParaRPr lang="pt-PT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800" u="none" strike="noStrike">
                          <a:effectLst/>
                          <a:latin typeface="+mn-lt"/>
                        </a:rPr>
                        <a:t>0</a:t>
                      </a:r>
                      <a:endParaRPr lang="pt-PT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469435"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800" u="none" strike="noStrike" dirty="0">
                          <a:effectLst/>
                          <a:latin typeface="+mn-lt"/>
                        </a:rPr>
                        <a:t>severe</a:t>
                      </a:r>
                      <a:endParaRPr lang="pt-PT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800" u="none" strike="noStrike">
                          <a:effectLst/>
                          <a:latin typeface="+mn-lt"/>
                        </a:rPr>
                        <a:t>0</a:t>
                      </a:r>
                      <a:endParaRPr lang="pt-PT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800" u="none" strike="noStrike">
                          <a:effectLst/>
                          <a:latin typeface="+mn-lt"/>
                        </a:rPr>
                        <a:t>3</a:t>
                      </a:r>
                      <a:endParaRPr lang="pt-PT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800" u="none" strike="noStrike" dirty="0">
                          <a:effectLst/>
                          <a:latin typeface="+mn-lt"/>
                        </a:rPr>
                        <a:t>7</a:t>
                      </a:r>
                      <a:endParaRPr lang="pt-PT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358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332656"/>
            <a:ext cx="7125113" cy="924475"/>
          </a:xfrm>
        </p:spPr>
        <p:txBody>
          <a:bodyPr/>
          <a:lstStyle/>
          <a:p>
            <a:r>
              <a:rPr lang="pt-PT" b="1" dirty="0">
                <a:solidFill>
                  <a:schemeClr val="accent2">
                    <a:lumMod val="50000"/>
                  </a:schemeClr>
                </a:solidFill>
              </a:rPr>
              <a:t>Motivation</a:t>
            </a:r>
            <a:endParaRPr lang="pt-PT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412777"/>
            <a:ext cx="7125112" cy="475252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Wildfires are a </a:t>
            </a:r>
            <a:r>
              <a:rPr lang="en-US" b="1" dirty="0" smtClean="0"/>
              <a:t>major problem</a:t>
            </a:r>
            <a:r>
              <a:rPr lang="en-US" dirty="0" smtClean="0"/>
              <a:t> in Portugal; the cumulated burned area since 1980 is equivalent to </a:t>
            </a:r>
            <a:r>
              <a:rPr lang="en-US" b="1" dirty="0" smtClean="0"/>
              <a:t>3/5 of the forested surface</a:t>
            </a:r>
            <a:r>
              <a:rPr lang="en-US" dirty="0" smtClean="0"/>
              <a:t>.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Like in other regions of Mediterranean Europe, </a:t>
            </a:r>
            <a:r>
              <a:rPr lang="en-US" b="1" dirty="0" smtClean="0"/>
              <a:t>fire activity</a:t>
            </a:r>
            <a:r>
              <a:rPr lang="en-US" dirty="0" smtClean="0"/>
              <a:t> in Portugal is linked to several atmospheric mechanisms working at different temporal and spatial scales, namely the </a:t>
            </a:r>
            <a:r>
              <a:rPr lang="en-US" b="1" dirty="0" smtClean="0"/>
              <a:t>climatological background</a:t>
            </a:r>
            <a:r>
              <a:rPr lang="en-US" dirty="0" smtClean="0"/>
              <a:t> and associated </a:t>
            </a:r>
            <a:r>
              <a:rPr lang="en-US" b="1" dirty="0" smtClean="0"/>
              <a:t>weather conditions</a:t>
            </a:r>
            <a:r>
              <a:rPr lang="en-US" dirty="0" smtClean="0"/>
              <a:t>.</a:t>
            </a:r>
            <a:endParaRPr lang="pt-PT" dirty="0" smtClean="0"/>
          </a:p>
          <a:p>
            <a:endParaRPr lang="pt-PT" dirty="0" smtClean="0"/>
          </a:p>
          <a:p>
            <a:r>
              <a:rPr lang="pt-PT" dirty="0" smtClean="0"/>
              <a:t>For </a:t>
            </a:r>
            <a:r>
              <a:rPr lang="pt-PT" dirty="0" err="1" smtClean="0"/>
              <a:t>instance</a:t>
            </a:r>
            <a:r>
              <a:rPr lang="pt-PT" dirty="0" smtClean="0"/>
              <a:t>, </a:t>
            </a:r>
            <a:r>
              <a:rPr lang="pt-PT" b="1" dirty="0" err="1" smtClean="0"/>
              <a:t>rainy</a:t>
            </a:r>
            <a:r>
              <a:rPr lang="pt-PT" b="1" dirty="0" smtClean="0"/>
              <a:t> and mild winters</a:t>
            </a:r>
            <a:r>
              <a:rPr lang="pt-PT" dirty="0" smtClean="0"/>
              <a:t> followed by </a:t>
            </a:r>
            <a:r>
              <a:rPr lang="pt-PT" b="1" dirty="0" smtClean="0"/>
              <a:t>warm and dry summers</a:t>
            </a:r>
            <a:r>
              <a:rPr lang="pt-PT" dirty="0" smtClean="0"/>
              <a:t> lead to high levels of </a:t>
            </a:r>
            <a:r>
              <a:rPr lang="pt-PT" b="1" dirty="0" err="1" smtClean="0"/>
              <a:t>vegetation</a:t>
            </a:r>
            <a:r>
              <a:rPr lang="pt-PT" b="1" dirty="0" smtClean="0"/>
              <a:t> stress.</a:t>
            </a:r>
            <a:r>
              <a:rPr lang="pt-PT" dirty="0" smtClean="0"/>
              <a:t> </a:t>
            </a:r>
          </a:p>
          <a:p>
            <a:pPr>
              <a:buNone/>
            </a:pPr>
            <a:endParaRPr lang="pt-PT" dirty="0"/>
          </a:p>
          <a:p>
            <a:r>
              <a:rPr lang="pt-PT" dirty="0" smtClean="0"/>
              <a:t>The aim of this study is to assess the </a:t>
            </a:r>
            <a:r>
              <a:rPr lang="pt-PT" b="1" dirty="0" smtClean="0"/>
              <a:t>added-value</a:t>
            </a:r>
            <a:r>
              <a:rPr lang="pt-PT" dirty="0" smtClean="0"/>
              <a:t> of remote sensed information </a:t>
            </a:r>
            <a:r>
              <a:rPr lang="pt-PT" b="1" dirty="0" smtClean="0"/>
              <a:t>to monitor vegetation stress</a:t>
            </a:r>
            <a:r>
              <a:rPr lang="pt-PT" dirty="0" smtClean="0"/>
              <a:t> during the pre-fire season in Portugal and help </a:t>
            </a:r>
            <a:r>
              <a:rPr lang="pt-PT" b="1" dirty="0" smtClean="0"/>
              <a:t>building up scenarios</a:t>
            </a:r>
            <a:r>
              <a:rPr lang="pt-PT" dirty="0" smtClean="0"/>
              <a:t> of the following fire season.</a:t>
            </a:r>
          </a:p>
          <a:p>
            <a:endParaRPr lang="pt-PT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54B78-0B5B-4343-B90D-5CF507BE4077}" type="slidenum">
              <a:rPr lang="pt-PT" smtClean="0"/>
              <a:pPr/>
              <a:t>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44417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332656"/>
            <a:ext cx="7125113" cy="924475"/>
          </a:xfrm>
        </p:spPr>
        <p:txBody>
          <a:bodyPr/>
          <a:lstStyle/>
          <a:p>
            <a:r>
              <a:rPr lang="pt-PT" b="1" dirty="0">
                <a:solidFill>
                  <a:schemeClr val="accent2">
                    <a:lumMod val="50000"/>
                  </a:schemeClr>
                </a:solidFill>
              </a:rPr>
              <a:t>Conclusions</a:t>
            </a:r>
            <a:endParaRPr lang="pt-PT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268760"/>
            <a:ext cx="7125112" cy="4590039"/>
          </a:xfrm>
        </p:spPr>
        <p:txBody>
          <a:bodyPr>
            <a:normAutofit fontScale="77500" lnSpcReduction="20000"/>
          </a:bodyPr>
          <a:lstStyle/>
          <a:p>
            <a:pPr marL="0" indent="0">
              <a:spcBef>
                <a:spcPct val="10000"/>
              </a:spcBef>
              <a:buNone/>
              <a:defRPr/>
            </a:pPr>
            <a:endParaRPr lang="en-US" spc="3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spcBef>
                <a:spcPct val="10000"/>
              </a:spcBef>
              <a:defRPr/>
            </a:pPr>
            <a:r>
              <a:rPr lang="en-US" b="1" spc="3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Severe years</a:t>
            </a:r>
            <a:r>
              <a:rPr lang="en-US" spc="3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of fire activity are associated to </a:t>
            </a:r>
            <a:r>
              <a:rPr lang="en-US" b="1" spc="3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Severe</a:t>
            </a:r>
            <a:r>
              <a:rPr lang="en-US" spc="3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b="1" spc="3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positive anomalies </a:t>
            </a:r>
            <a:r>
              <a:rPr lang="en-US" b="1" spc="300" dirty="0">
                <a:latin typeface="Verdana" pitchFamily="34" charset="0"/>
                <a:ea typeface="Verdana" pitchFamily="34" charset="0"/>
                <a:cs typeface="Verdana" pitchFamily="34" charset="0"/>
              </a:rPr>
              <a:t>of </a:t>
            </a:r>
            <a:r>
              <a:rPr lang="en-US" b="1" spc="3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LAI </a:t>
            </a:r>
            <a:r>
              <a:rPr lang="en-US" b="1" spc="300" dirty="0">
                <a:latin typeface="Verdana" pitchFamily="34" charset="0"/>
                <a:ea typeface="Verdana" pitchFamily="34" charset="0"/>
                <a:cs typeface="Verdana" pitchFamily="34" charset="0"/>
              </a:rPr>
              <a:t>in </a:t>
            </a:r>
            <a:r>
              <a:rPr lang="en-US" b="1" spc="3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spring</a:t>
            </a:r>
            <a:r>
              <a:rPr lang="en-US" spc="3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(biomass availability) followed by</a:t>
            </a:r>
            <a:r>
              <a:rPr lang="en-US" b="1" spc="3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positive anomalies </a:t>
            </a:r>
            <a:r>
              <a:rPr lang="en-US" b="1" spc="300" dirty="0">
                <a:latin typeface="Verdana" pitchFamily="34" charset="0"/>
                <a:ea typeface="Verdana" pitchFamily="34" charset="0"/>
                <a:cs typeface="Verdana" pitchFamily="34" charset="0"/>
              </a:rPr>
              <a:t>of temperature in </a:t>
            </a:r>
            <a:r>
              <a:rPr lang="en-US" b="1" spc="3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summer</a:t>
            </a:r>
            <a:r>
              <a:rPr lang="en-US" spc="3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(favorable conditions for ignition</a:t>
            </a:r>
            <a:r>
              <a:rPr lang="en-US" spc="3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)</a:t>
            </a:r>
            <a:endParaRPr lang="en-US" spc="3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spcBef>
                <a:spcPct val="10000"/>
              </a:spcBef>
              <a:defRPr/>
            </a:pPr>
            <a:endParaRPr lang="en-US" spc="3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spcBef>
                <a:spcPct val="10000"/>
              </a:spcBef>
              <a:defRPr/>
            </a:pPr>
            <a:r>
              <a:rPr lang="en-US" b="1" spc="3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Mild years of fire activity</a:t>
            </a:r>
            <a:r>
              <a:rPr lang="en-US" spc="3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are associated to </a:t>
            </a:r>
            <a:r>
              <a:rPr lang="en-US" b="1" spc="3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negative anomalies of LAI in spring</a:t>
            </a:r>
            <a:r>
              <a:rPr lang="en-US" spc="3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(lack of biomass) followed by </a:t>
            </a:r>
            <a:r>
              <a:rPr lang="en-US" b="1" spc="3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negative anomalies of temperature in summer</a:t>
            </a:r>
            <a:r>
              <a:rPr lang="en-US" spc="3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(unfavorable conditions for ignition</a:t>
            </a:r>
            <a:r>
              <a:rPr lang="en-US" spc="3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)</a:t>
            </a:r>
            <a:endParaRPr lang="en-US" spc="3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spcBef>
                <a:spcPct val="10000"/>
              </a:spcBef>
              <a:defRPr/>
            </a:pPr>
            <a:endParaRPr lang="en-US" spc="3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spcBef>
                <a:spcPct val="10000"/>
              </a:spcBef>
              <a:defRPr/>
            </a:pPr>
            <a:r>
              <a:rPr lang="en-US" spc="3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 </a:t>
            </a:r>
            <a:r>
              <a:rPr lang="en-US" b="1" spc="3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simple verbal mode</a:t>
            </a:r>
            <a:r>
              <a:rPr lang="en-US" spc="3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l</a:t>
            </a:r>
            <a:r>
              <a:rPr lang="en-US" spc="300" dirty="0"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en-US" spc="3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using </a:t>
            </a:r>
            <a:r>
              <a:rPr lang="en-US" b="1" spc="3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spring LAI</a:t>
            </a:r>
            <a:r>
              <a:rPr lang="en-US" spc="3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and </a:t>
            </a:r>
            <a:r>
              <a:rPr lang="en-US" b="1" spc="3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summer temperature</a:t>
            </a:r>
            <a:r>
              <a:rPr lang="en-US" spc="3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as predictors is able to predict the </a:t>
            </a:r>
            <a:r>
              <a:rPr lang="en-US" b="1" spc="3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level of severity</a:t>
            </a:r>
            <a:r>
              <a:rPr lang="en-US" spc="3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of the summer </a:t>
            </a:r>
            <a:r>
              <a:rPr lang="en-US" spc="3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season</a:t>
            </a:r>
            <a:endParaRPr lang="en-US" spc="3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spcBef>
                <a:spcPct val="10000"/>
              </a:spcBef>
              <a:buNone/>
              <a:defRPr/>
            </a:pPr>
            <a:endParaRPr lang="en-US" spc="3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spcBef>
                <a:spcPct val="10000"/>
              </a:spcBef>
              <a:defRPr/>
            </a:pPr>
            <a:r>
              <a:rPr lang="en-US" spc="3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This model may be used by forest fire managers to </a:t>
            </a:r>
            <a:r>
              <a:rPr lang="en-US" b="1" spc="3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anticipate the degree of severity</a:t>
            </a:r>
            <a:r>
              <a:rPr lang="en-US" spc="3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of the summer fire season in </a:t>
            </a:r>
            <a:r>
              <a:rPr lang="en-US" spc="3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Portugal</a:t>
            </a:r>
            <a:endParaRPr lang="pt-PT" spc="3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54B78-0B5B-4343-B90D-5CF507BE4077}" type="slidenum">
              <a:rPr lang="pt-PT" smtClean="0"/>
              <a:pPr/>
              <a:t>20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93637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332656"/>
            <a:ext cx="7125113" cy="924475"/>
          </a:xfrm>
        </p:spPr>
        <p:txBody>
          <a:bodyPr/>
          <a:lstStyle/>
          <a:p>
            <a:r>
              <a:rPr lang="pt-PT" b="1" dirty="0">
                <a:solidFill>
                  <a:schemeClr val="accent2">
                    <a:lumMod val="50000"/>
                  </a:schemeClr>
                </a:solidFill>
              </a:rPr>
              <a:t>Goals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2" y="1807361"/>
            <a:ext cx="7378981" cy="4051437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ct val="10000"/>
              </a:spcBef>
              <a:defRPr/>
            </a:pPr>
            <a:r>
              <a:rPr lang="en-US" spc="300" dirty="0">
                <a:latin typeface="Verdana" pitchFamily="34" charset="0"/>
                <a:ea typeface="Verdana" pitchFamily="34" charset="0"/>
                <a:cs typeface="Verdana" pitchFamily="34" charset="0"/>
              </a:rPr>
              <a:t>Characterize the </a:t>
            </a:r>
            <a:r>
              <a:rPr lang="en-US" b="1" spc="3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annual cycles of vegetation </a:t>
            </a:r>
            <a:r>
              <a:rPr lang="en-US" b="1" spc="300" dirty="0">
                <a:latin typeface="Verdana" pitchFamily="34" charset="0"/>
                <a:ea typeface="Verdana" pitchFamily="34" charset="0"/>
                <a:cs typeface="Verdana" pitchFamily="34" charset="0"/>
              </a:rPr>
              <a:t>and temperature</a:t>
            </a:r>
            <a:r>
              <a:rPr lang="en-US" spc="3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pc="3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in Portugal and link those cycles with </a:t>
            </a:r>
            <a:r>
              <a:rPr lang="en-US" b="1" spc="3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water and thermal vegetation stress</a:t>
            </a:r>
            <a:endParaRPr lang="en-US" spc="3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spcBef>
                <a:spcPct val="10000"/>
              </a:spcBef>
              <a:defRPr/>
            </a:pPr>
            <a:endParaRPr lang="en-US" spc="3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spcBef>
                <a:spcPct val="10000"/>
              </a:spcBef>
              <a:defRPr/>
            </a:pPr>
            <a:endParaRPr lang="en-US" spc="3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spcBef>
                <a:spcPct val="10000"/>
              </a:spcBef>
              <a:defRPr/>
            </a:pPr>
            <a:r>
              <a:rPr lang="en-US" spc="3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Relate the </a:t>
            </a:r>
            <a:r>
              <a:rPr lang="en-US" b="1" spc="3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inter-annual variability</a:t>
            </a:r>
            <a:r>
              <a:rPr lang="en-US" spc="3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of </a:t>
            </a:r>
            <a:r>
              <a:rPr lang="en-US" b="1" spc="3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vegetation and temperature </a:t>
            </a:r>
            <a:r>
              <a:rPr lang="en-US" b="1" spc="300" dirty="0">
                <a:latin typeface="Verdana" pitchFamily="34" charset="0"/>
                <a:ea typeface="Verdana" pitchFamily="34" charset="0"/>
                <a:cs typeface="Verdana" pitchFamily="34" charset="0"/>
              </a:rPr>
              <a:t>cycles</a:t>
            </a:r>
            <a:r>
              <a:rPr lang="en-US" spc="300" dirty="0">
                <a:latin typeface="Verdana" pitchFamily="34" charset="0"/>
                <a:ea typeface="Verdana" pitchFamily="34" charset="0"/>
                <a:cs typeface="Verdana" pitchFamily="34" charset="0"/>
              </a:rPr>
              <a:t> with the </a:t>
            </a:r>
            <a:r>
              <a:rPr lang="en-US" spc="3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inter-annual variability of </a:t>
            </a:r>
            <a:r>
              <a:rPr lang="en-US" b="1" spc="3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fire activity</a:t>
            </a:r>
            <a:r>
              <a:rPr lang="en-US" spc="3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in Portugal</a:t>
            </a:r>
          </a:p>
          <a:p>
            <a:pPr>
              <a:spcBef>
                <a:spcPct val="10000"/>
              </a:spcBef>
              <a:defRPr/>
            </a:pPr>
            <a:endParaRPr lang="en-US" spc="3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spcBef>
                <a:spcPct val="10000"/>
              </a:spcBef>
              <a:defRPr/>
            </a:pPr>
            <a:endParaRPr lang="en-US" spc="3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spcBef>
                <a:spcPct val="10000"/>
              </a:spcBef>
              <a:defRPr/>
            </a:pPr>
            <a:r>
              <a:rPr lang="en-US" spc="3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Build up a </a:t>
            </a:r>
            <a:r>
              <a:rPr lang="en-US" b="1" spc="3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simple model</a:t>
            </a:r>
            <a:r>
              <a:rPr lang="en-US" spc="3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that allows </a:t>
            </a:r>
            <a:r>
              <a:rPr lang="en-US" b="1" spc="3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anticipating the level of severity</a:t>
            </a:r>
            <a:r>
              <a:rPr lang="en-US" spc="3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of the </a:t>
            </a:r>
            <a:r>
              <a:rPr lang="en-US" b="1" spc="3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summer fire seaso</a:t>
            </a:r>
            <a:r>
              <a:rPr lang="en-US" spc="3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n in Portugal</a:t>
            </a:r>
            <a:endParaRPr lang="en-US" spc="3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54B78-0B5B-4343-B90D-5CF507BE4077}" type="slidenum">
              <a:rPr lang="pt-PT" smtClean="0"/>
              <a:pPr/>
              <a:t>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20232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332656"/>
            <a:ext cx="7125113" cy="924475"/>
          </a:xfrm>
        </p:spPr>
        <p:txBody>
          <a:bodyPr/>
          <a:lstStyle/>
          <a:p>
            <a:r>
              <a:rPr lang="pt-PT" b="1" dirty="0">
                <a:solidFill>
                  <a:schemeClr val="accent2">
                    <a:lumMod val="50000"/>
                  </a:schemeClr>
                </a:solidFill>
              </a:rPr>
              <a:t>Data</a:t>
            </a:r>
            <a:endParaRPr lang="pt-PT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spcBef>
                <a:spcPct val="10000"/>
              </a:spcBef>
              <a:defRPr/>
            </a:pPr>
            <a:r>
              <a:rPr lang="en-US" spc="300" dirty="0">
                <a:latin typeface="Verdana" pitchFamily="34" charset="0"/>
                <a:ea typeface="Verdana" pitchFamily="34" charset="0"/>
                <a:cs typeface="Verdana" pitchFamily="34" charset="0"/>
              </a:rPr>
              <a:t>T</a:t>
            </a:r>
            <a:r>
              <a:rPr lang="en-US" spc="3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otal </a:t>
            </a:r>
            <a:r>
              <a:rPr lang="en-US" spc="3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annual </a:t>
            </a:r>
            <a:r>
              <a:rPr lang="en-US" b="1" spc="3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burned </a:t>
            </a:r>
            <a:r>
              <a:rPr lang="en-US" b="1" spc="300" dirty="0">
                <a:latin typeface="Verdana" pitchFamily="34" charset="0"/>
                <a:ea typeface="Verdana" pitchFamily="34" charset="0"/>
                <a:cs typeface="Verdana" pitchFamily="34" charset="0"/>
              </a:rPr>
              <a:t>area</a:t>
            </a:r>
            <a:r>
              <a:rPr lang="en-US" spc="3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pc="3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in July </a:t>
            </a:r>
            <a:r>
              <a:rPr lang="en-US" spc="300" dirty="0">
                <a:latin typeface="Verdana" pitchFamily="34" charset="0"/>
                <a:ea typeface="Verdana" pitchFamily="34" charset="0"/>
                <a:cs typeface="Verdana" pitchFamily="34" charset="0"/>
              </a:rPr>
              <a:t>and August, </a:t>
            </a:r>
            <a:r>
              <a:rPr lang="en-US" spc="3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as derived from the official database supplied by </a:t>
            </a:r>
            <a:r>
              <a:rPr lang="en-US" spc="3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Instituto</a:t>
            </a:r>
            <a:r>
              <a:rPr lang="en-US" spc="3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pc="300" dirty="0">
                <a:latin typeface="Verdana" pitchFamily="34" charset="0"/>
                <a:ea typeface="Verdana" pitchFamily="34" charset="0"/>
                <a:cs typeface="Verdana" pitchFamily="34" charset="0"/>
              </a:rPr>
              <a:t>de </a:t>
            </a:r>
            <a:r>
              <a:rPr lang="en-US" spc="3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Conservação</a:t>
            </a:r>
            <a:r>
              <a:rPr lang="en-US" spc="300" dirty="0">
                <a:latin typeface="Verdana" pitchFamily="34" charset="0"/>
                <a:ea typeface="Verdana" pitchFamily="34" charset="0"/>
                <a:cs typeface="Verdana" pitchFamily="34" charset="0"/>
              </a:rPr>
              <a:t> da </a:t>
            </a:r>
            <a:r>
              <a:rPr lang="en-US" spc="3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Natureza</a:t>
            </a:r>
            <a:r>
              <a:rPr lang="en-US" spc="300" dirty="0">
                <a:latin typeface="Verdana" pitchFamily="34" charset="0"/>
                <a:ea typeface="Verdana" pitchFamily="34" charset="0"/>
                <a:cs typeface="Verdana" pitchFamily="34" charset="0"/>
              </a:rPr>
              <a:t> e das </a:t>
            </a:r>
            <a:r>
              <a:rPr lang="en-US" spc="3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Florestas</a:t>
            </a:r>
            <a:r>
              <a:rPr lang="en-US" spc="3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i="1" dirty="0" smtClean="0"/>
              <a:t>(</a:t>
            </a:r>
            <a:r>
              <a:rPr lang="en-US" i="1" spc="3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ICNF) </a:t>
            </a:r>
            <a:endParaRPr lang="en-US" b="1" spc="3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spcBef>
                <a:spcPct val="10000"/>
              </a:spcBef>
              <a:defRPr/>
            </a:pPr>
            <a:endParaRPr lang="en-US" spc="3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spcBef>
                <a:spcPct val="10000"/>
              </a:spcBef>
              <a:defRPr/>
            </a:pPr>
            <a:r>
              <a:rPr lang="en-US" spc="3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15-day composites of the </a:t>
            </a:r>
            <a:r>
              <a:rPr lang="en-US" b="1" spc="3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Leaf Area Index</a:t>
            </a:r>
            <a:r>
              <a:rPr lang="en-US" spc="3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(LAI) as derived from the </a:t>
            </a:r>
            <a:r>
              <a:rPr lang="en-US" i="1" spc="300" dirty="0">
                <a:latin typeface="Verdana" pitchFamily="34" charset="0"/>
                <a:ea typeface="Verdana" pitchFamily="34" charset="0"/>
                <a:cs typeface="Verdana" pitchFamily="34" charset="0"/>
              </a:rPr>
              <a:t>GIMMS LAI3g</a:t>
            </a:r>
            <a:r>
              <a:rPr lang="en-US" spc="3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pc="3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database,  with 1 </a:t>
            </a:r>
            <a:r>
              <a:rPr lang="en-US" spc="300" dirty="0">
                <a:latin typeface="Verdana" pitchFamily="34" charset="0"/>
                <a:ea typeface="Verdana" pitchFamily="34" charset="0"/>
                <a:cs typeface="Verdana" pitchFamily="34" charset="0"/>
              </a:rPr>
              <a:t>km spatial resolution, </a:t>
            </a:r>
            <a:r>
              <a:rPr lang="en-US" spc="3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covering the period from </a:t>
            </a:r>
            <a:r>
              <a:rPr lang="en-US" spc="300" dirty="0">
                <a:latin typeface="Verdana" pitchFamily="34" charset="0"/>
                <a:ea typeface="Verdana" pitchFamily="34" charset="0"/>
                <a:cs typeface="Verdana" pitchFamily="34" charset="0"/>
              </a:rPr>
              <a:t>August 1981 to November </a:t>
            </a:r>
            <a:r>
              <a:rPr lang="en-US" spc="3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2011</a:t>
            </a:r>
            <a:endParaRPr lang="en-US" b="1" spc="3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spcBef>
                <a:spcPct val="10000"/>
              </a:spcBef>
              <a:defRPr/>
            </a:pPr>
            <a:endParaRPr lang="en-US" spc="3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spcBef>
                <a:spcPct val="10000"/>
              </a:spcBef>
              <a:defRPr/>
            </a:pPr>
            <a:r>
              <a:rPr lang="en-US" spc="3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Daily values of </a:t>
            </a:r>
            <a:r>
              <a:rPr lang="en-US" b="1" spc="3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2-m temperature</a:t>
            </a:r>
            <a:r>
              <a:rPr lang="en-US" spc="3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as derived  from </a:t>
            </a:r>
            <a:r>
              <a:rPr lang="en-US" i="1" spc="3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ECMWF ERA-Interim</a:t>
            </a:r>
            <a:r>
              <a:rPr lang="en-US" spc="3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reanalyzes</a:t>
            </a:r>
            <a:endParaRPr lang="en-US" b="1" spc="3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54B78-0B5B-4343-B90D-5CF507BE4077}" type="slidenum">
              <a:rPr lang="pt-PT" smtClean="0"/>
              <a:pPr/>
              <a:t>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0009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332656"/>
            <a:ext cx="7125113" cy="924475"/>
          </a:xfrm>
        </p:spPr>
        <p:txBody>
          <a:bodyPr/>
          <a:lstStyle/>
          <a:p>
            <a:r>
              <a:rPr lang="pt-PT" b="1" dirty="0">
                <a:solidFill>
                  <a:schemeClr val="accent2">
                    <a:lumMod val="50000"/>
                  </a:schemeClr>
                </a:solidFill>
              </a:rPr>
              <a:t>Severe and mild years</a:t>
            </a:r>
            <a:endParaRPr lang="pt-PT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54B78-0B5B-4343-B90D-5CF507BE4077}" type="slidenum">
              <a:rPr lang="pt-PT" smtClean="0"/>
              <a:pPr/>
              <a:t>5</a:t>
            </a:fld>
            <a:endParaRPr lang="pt-PT"/>
          </a:p>
        </p:txBody>
      </p:sp>
      <p:pic>
        <p:nvPicPr>
          <p:cNvPr id="6" name="Marcador de Posição de Conteúdo 5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6" r="5858"/>
          <a:stretch/>
        </p:blipFill>
        <p:spPr>
          <a:xfrm>
            <a:off x="495253" y="1124744"/>
            <a:ext cx="8153494" cy="4795768"/>
          </a:xfrm>
        </p:spPr>
      </p:pic>
    </p:spTree>
    <p:extLst>
      <p:ext uri="{BB962C8B-B14F-4D97-AF65-F5344CB8AC3E}">
        <p14:creationId xmlns:p14="http://schemas.microsoft.com/office/powerpoint/2010/main" val="1856051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332656"/>
            <a:ext cx="7125113" cy="924475"/>
          </a:xfrm>
        </p:spPr>
        <p:txBody>
          <a:bodyPr/>
          <a:lstStyle/>
          <a:p>
            <a:r>
              <a:rPr lang="pt-PT" b="1" dirty="0">
                <a:solidFill>
                  <a:schemeClr val="accent2">
                    <a:lumMod val="50000"/>
                  </a:schemeClr>
                </a:solidFill>
              </a:rPr>
              <a:t>Severe and mild years</a:t>
            </a:r>
            <a:endParaRPr lang="pt-PT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54B78-0B5B-4343-B90D-5CF507BE4077}" type="slidenum">
              <a:rPr lang="pt-PT" smtClean="0"/>
              <a:pPr/>
              <a:t>6</a:t>
            </a:fld>
            <a:endParaRPr lang="pt-PT"/>
          </a:p>
        </p:txBody>
      </p:sp>
      <p:pic>
        <p:nvPicPr>
          <p:cNvPr id="6" name="Marcador de Posição de Conteúdo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0" t="2902" r="7414" b="4912"/>
          <a:stretch/>
        </p:blipFill>
        <p:spPr>
          <a:xfrm>
            <a:off x="371801" y="1182544"/>
            <a:ext cx="8400398" cy="4766736"/>
          </a:xfrm>
        </p:spPr>
      </p:pic>
    </p:spTree>
    <p:extLst>
      <p:ext uri="{BB962C8B-B14F-4D97-AF65-F5344CB8AC3E}">
        <p14:creationId xmlns:p14="http://schemas.microsoft.com/office/powerpoint/2010/main" val="1457616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332656"/>
            <a:ext cx="7125113" cy="924475"/>
          </a:xfrm>
        </p:spPr>
        <p:txBody>
          <a:bodyPr/>
          <a:lstStyle/>
          <a:p>
            <a:r>
              <a:rPr lang="pt-PT" b="1" dirty="0" smtClean="0">
                <a:solidFill>
                  <a:schemeClr val="accent2">
                    <a:lumMod val="50000"/>
                  </a:schemeClr>
                </a:solidFill>
              </a:rPr>
              <a:t>LAI </a:t>
            </a:r>
            <a:r>
              <a:rPr lang="pt-PT" b="1" dirty="0">
                <a:solidFill>
                  <a:schemeClr val="accent2">
                    <a:lumMod val="50000"/>
                  </a:schemeClr>
                </a:solidFill>
              </a:rPr>
              <a:t>cycle</a:t>
            </a:r>
            <a:endParaRPr lang="pt-PT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54B78-0B5B-4343-B90D-5CF507BE4077}" type="slidenum">
              <a:rPr lang="pt-PT" smtClean="0"/>
              <a:pPr/>
              <a:t>7</a:t>
            </a:fld>
            <a:endParaRPr lang="pt-PT"/>
          </a:p>
        </p:txBody>
      </p:sp>
      <p:pic>
        <p:nvPicPr>
          <p:cNvPr id="6" name="Marcador de Posição de Conteúdo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2" r="7219"/>
          <a:stretch/>
        </p:blipFill>
        <p:spPr>
          <a:xfrm>
            <a:off x="496743" y="1252810"/>
            <a:ext cx="8150514" cy="4696470"/>
          </a:xfrm>
        </p:spPr>
      </p:pic>
    </p:spTree>
    <p:extLst>
      <p:ext uri="{BB962C8B-B14F-4D97-AF65-F5344CB8AC3E}">
        <p14:creationId xmlns:p14="http://schemas.microsoft.com/office/powerpoint/2010/main" val="3216610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332656"/>
            <a:ext cx="7125113" cy="924475"/>
          </a:xfrm>
        </p:spPr>
        <p:txBody>
          <a:bodyPr/>
          <a:lstStyle/>
          <a:p>
            <a:r>
              <a:rPr lang="pt-PT" b="1" dirty="0" smtClean="0">
                <a:solidFill>
                  <a:schemeClr val="accent2">
                    <a:lumMod val="50000"/>
                  </a:schemeClr>
                </a:solidFill>
              </a:rPr>
              <a:t>LAI </a:t>
            </a:r>
            <a:r>
              <a:rPr lang="pt-PT" b="1" dirty="0">
                <a:solidFill>
                  <a:schemeClr val="accent2">
                    <a:lumMod val="50000"/>
                  </a:schemeClr>
                </a:solidFill>
              </a:rPr>
              <a:t>cycle</a:t>
            </a:r>
            <a:endParaRPr lang="pt-PT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54B78-0B5B-4343-B90D-5CF507BE4077}" type="slidenum">
              <a:rPr lang="pt-PT" smtClean="0"/>
              <a:pPr/>
              <a:t>8</a:t>
            </a:fld>
            <a:endParaRPr lang="pt-PT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7" name="Marcador de Posição de Conteúdo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42" r="7219"/>
          <a:stretch/>
        </p:blipFill>
        <p:spPr>
          <a:xfrm>
            <a:off x="496743" y="1252810"/>
            <a:ext cx="8150514" cy="4696470"/>
          </a:xfrm>
          <a:prstGeom prst="rect">
            <a:avLst/>
          </a:prstGeom>
        </p:spPr>
      </p:pic>
      <p:pic>
        <p:nvPicPr>
          <p:cNvPr id="8" name="Marcador de Posição de Conteúdo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39" t="14920" r="54938" b="39945"/>
          <a:stretch/>
        </p:blipFill>
        <p:spPr>
          <a:xfrm>
            <a:off x="2743201" y="1957327"/>
            <a:ext cx="1399308" cy="2119745"/>
          </a:xfrm>
          <a:prstGeom prst="ellipse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956074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332656"/>
            <a:ext cx="7125113" cy="924475"/>
          </a:xfrm>
        </p:spPr>
        <p:txBody>
          <a:bodyPr/>
          <a:lstStyle/>
          <a:p>
            <a:r>
              <a:rPr lang="pt-PT" b="1" dirty="0">
                <a:solidFill>
                  <a:schemeClr val="accent2">
                    <a:lumMod val="50000"/>
                  </a:schemeClr>
                </a:solidFill>
              </a:rPr>
              <a:t>Temperature cycle</a:t>
            </a:r>
            <a:endParaRPr lang="pt-PT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54B78-0B5B-4343-B90D-5CF507BE4077}" type="slidenum">
              <a:rPr lang="pt-PT" smtClean="0"/>
              <a:pPr/>
              <a:t>9</a:t>
            </a:fld>
            <a:endParaRPr lang="pt-PT"/>
          </a:p>
        </p:txBody>
      </p:sp>
      <p:pic>
        <p:nvPicPr>
          <p:cNvPr id="6" name="Marcador de Posição de Conteúdo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6" r="7025"/>
          <a:stretch/>
        </p:blipFill>
        <p:spPr>
          <a:xfrm>
            <a:off x="439836" y="1196752"/>
            <a:ext cx="8236620" cy="4733008"/>
          </a:xfrm>
        </p:spPr>
      </p:pic>
    </p:spTree>
    <p:extLst>
      <p:ext uri="{BB962C8B-B14F-4D97-AF65-F5344CB8AC3E}">
        <p14:creationId xmlns:p14="http://schemas.microsoft.com/office/powerpoint/2010/main" val="3664710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utumn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Autumn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tum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100000"/>
                <a:hueMod val="108000"/>
                <a:satMod val="130000"/>
                <a:lumMod val="108000"/>
              </a:schemeClr>
            </a:gs>
            <a:gs pos="92000">
              <a:schemeClr val="phClr">
                <a:shade val="88000"/>
                <a:hueMod val="96000"/>
                <a:satMod val="120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hade val="100000"/>
                <a:hueMod val="100000"/>
                <a:satMod val="130000"/>
                <a:lumMod val="112000"/>
              </a:schemeClr>
            </a:gs>
            <a:gs pos="100000">
              <a:schemeClr val="phClr">
                <a:shade val="84000"/>
                <a:hueMod val="96000"/>
                <a:satMod val="120000"/>
                <a:lumMod val="80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TC102455610[[fn=Autumn]]</Template>
  <TotalTime>1275</TotalTime>
  <Words>557</Words>
  <Application>Microsoft Office PowerPoint</Application>
  <PresentationFormat>On-screen Show (4:3)</PresentationFormat>
  <Paragraphs>124</Paragraphs>
  <Slides>20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Autumn</vt:lpstr>
      <vt:lpstr>Vegetation stress and summer fire activity in Portugal </vt:lpstr>
      <vt:lpstr>Motivation</vt:lpstr>
      <vt:lpstr>Goals</vt:lpstr>
      <vt:lpstr>Data</vt:lpstr>
      <vt:lpstr>Severe and mild years</vt:lpstr>
      <vt:lpstr>Severe and mild years</vt:lpstr>
      <vt:lpstr>LAI cycle</vt:lpstr>
      <vt:lpstr>LAI cycle</vt:lpstr>
      <vt:lpstr>Temperature cycle</vt:lpstr>
      <vt:lpstr>Temperature cycle</vt:lpstr>
      <vt:lpstr>Forest cover and burnt areas</vt:lpstr>
      <vt:lpstr>Vegetation Anomalies </vt:lpstr>
      <vt:lpstr>Temperature Anomalies </vt:lpstr>
      <vt:lpstr>PowerPoint Presentation</vt:lpstr>
      <vt:lpstr>PowerPoint Presentation</vt:lpstr>
      <vt:lpstr>PowerPoint Presentation</vt:lpstr>
      <vt:lpstr>PowerPoint Presentation</vt:lpstr>
      <vt:lpstr>Sugeno Model</vt:lpstr>
      <vt:lpstr>Result of Sugeno model</vt:lpstr>
      <vt:lpstr>Conclusions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Vegetation stress and summer fire activity in Portugal</dc:title>
  <dc:creator>Sílvia Nunes</dc:creator>
  <cp:lastModifiedBy>Sílvia Nunes</cp:lastModifiedBy>
  <cp:revision>60</cp:revision>
  <cp:lastPrinted>2013-03-18T10:27:56Z</cp:lastPrinted>
  <dcterms:created xsi:type="dcterms:W3CDTF">2013-03-15T13:15:53Z</dcterms:created>
  <dcterms:modified xsi:type="dcterms:W3CDTF">2013-03-18T14:19:36Z</dcterms:modified>
</cp:coreProperties>
</file>