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80" r:id="rId4"/>
    <p:sldId id="266" r:id="rId5"/>
    <p:sldId id="282" r:id="rId6"/>
    <p:sldId id="269" r:id="rId7"/>
    <p:sldId id="267" r:id="rId8"/>
    <p:sldId id="284" r:id="rId9"/>
    <p:sldId id="283" r:id="rId10"/>
    <p:sldId id="285" r:id="rId11"/>
    <p:sldId id="268" r:id="rId12"/>
    <p:sldId id="270" r:id="rId13"/>
    <p:sldId id="271" r:id="rId14"/>
    <p:sldId id="272" r:id="rId15"/>
    <p:sldId id="273" r:id="rId16"/>
    <p:sldId id="274" r:id="rId17"/>
    <p:sldId id="286" r:id="rId18"/>
    <p:sldId id="275" r:id="rId19"/>
    <p:sldId id="276" r:id="rId20"/>
    <p:sldId id="277" r:id="rId21"/>
    <p:sldId id="28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n_APK\ndvi\output_decade_VTI_graphi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decade</c:v>
          </c:tx>
          <c:xVal>
            <c:numRef>
              <c:f>Sheet2!$B$2:$B$454</c:f>
              <c:numCache>
                <c:formatCode>0.00</c:formatCode>
                <c:ptCount val="45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  <c:pt idx="36">
                  <c:v>370</c:v>
                </c:pt>
                <c:pt idx="37">
                  <c:v>380</c:v>
                </c:pt>
                <c:pt idx="38">
                  <c:v>390</c:v>
                </c:pt>
                <c:pt idx="39">
                  <c:v>400</c:v>
                </c:pt>
                <c:pt idx="40">
                  <c:v>410</c:v>
                </c:pt>
                <c:pt idx="41">
                  <c:v>420</c:v>
                </c:pt>
                <c:pt idx="42">
                  <c:v>430</c:v>
                </c:pt>
                <c:pt idx="43">
                  <c:v>440</c:v>
                </c:pt>
                <c:pt idx="44">
                  <c:v>450</c:v>
                </c:pt>
                <c:pt idx="45">
                  <c:v>460</c:v>
                </c:pt>
                <c:pt idx="46">
                  <c:v>470</c:v>
                </c:pt>
                <c:pt idx="47">
                  <c:v>480</c:v>
                </c:pt>
                <c:pt idx="48">
                  <c:v>490</c:v>
                </c:pt>
                <c:pt idx="49">
                  <c:v>500</c:v>
                </c:pt>
                <c:pt idx="50">
                  <c:v>510</c:v>
                </c:pt>
                <c:pt idx="51">
                  <c:v>520</c:v>
                </c:pt>
                <c:pt idx="52">
                  <c:v>530</c:v>
                </c:pt>
                <c:pt idx="53">
                  <c:v>540</c:v>
                </c:pt>
                <c:pt idx="54">
                  <c:v>550</c:v>
                </c:pt>
                <c:pt idx="55">
                  <c:v>560</c:v>
                </c:pt>
                <c:pt idx="56">
                  <c:v>570</c:v>
                </c:pt>
                <c:pt idx="57">
                  <c:v>580</c:v>
                </c:pt>
                <c:pt idx="58">
                  <c:v>590</c:v>
                </c:pt>
                <c:pt idx="59">
                  <c:v>600</c:v>
                </c:pt>
                <c:pt idx="60">
                  <c:v>610</c:v>
                </c:pt>
                <c:pt idx="61">
                  <c:v>620</c:v>
                </c:pt>
                <c:pt idx="62">
                  <c:v>630</c:v>
                </c:pt>
                <c:pt idx="63">
                  <c:v>640</c:v>
                </c:pt>
                <c:pt idx="64">
                  <c:v>650</c:v>
                </c:pt>
                <c:pt idx="65">
                  <c:v>660</c:v>
                </c:pt>
                <c:pt idx="66">
                  <c:v>670</c:v>
                </c:pt>
                <c:pt idx="67">
                  <c:v>680</c:v>
                </c:pt>
                <c:pt idx="68">
                  <c:v>690</c:v>
                </c:pt>
                <c:pt idx="69">
                  <c:v>700</c:v>
                </c:pt>
                <c:pt idx="70">
                  <c:v>710</c:v>
                </c:pt>
                <c:pt idx="71">
                  <c:v>720</c:v>
                </c:pt>
                <c:pt idx="72">
                  <c:v>730</c:v>
                </c:pt>
                <c:pt idx="73">
                  <c:v>740</c:v>
                </c:pt>
                <c:pt idx="74">
                  <c:v>750</c:v>
                </c:pt>
                <c:pt idx="75">
                  <c:v>760</c:v>
                </c:pt>
                <c:pt idx="76">
                  <c:v>770</c:v>
                </c:pt>
                <c:pt idx="77">
                  <c:v>780</c:v>
                </c:pt>
                <c:pt idx="78">
                  <c:v>790</c:v>
                </c:pt>
                <c:pt idx="79">
                  <c:v>800</c:v>
                </c:pt>
                <c:pt idx="80">
                  <c:v>810</c:v>
                </c:pt>
                <c:pt idx="81">
                  <c:v>820</c:v>
                </c:pt>
                <c:pt idx="82">
                  <c:v>830</c:v>
                </c:pt>
                <c:pt idx="83">
                  <c:v>840</c:v>
                </c:pt>
                <c:pt idx="84">
                  <c:v>850</c:v>
                </c:pt>
                <c:pt idx="85">
                  <c:v>860</c:v>
                </c:pt>
                <c:pt idx="86">
                  <c:v>870</c:v>
                </c:pt>
                <c:pt idx="87">
                  <c:v>880</c:v>
                </c:pt>
                <c:pt idx="88">
                  <c:v>890</c:v>
                </c:pt>
                <c:pt idx="89">
                  <c:v>900</c:v>
                </c:pt>
                <c:pt idx="90">
                  <c:v>910</c:v>
                </c:pt>
                <c:pt idx="91">
                  <c:v>920</c:v>
                </c:pt>
                <c:pt idx="92">
                  <c:v>930</c:v>
                </c:pt>
                <c:pt idx="93">
                  <c:v>940</c:v>
                </c:pt>
                <c:pt idx="94">
                  <c:v>950</c:v>
                </c:pt>
                <c:pt idx="95">
                  <c:v>960</c:v>
                </c:pt>
                <c:pt idx="96">
                  <c:v>970</c:v>
                </c:pt>
                <c:pt idx="97">
                  <c:v>980</c:v>
                </c:pt>
                <c:pt idx="98">
                  <c:v>990</c:v>
                </c:pt>
                <c:pt idx="99">
                  <c:v>1000</c:v>
                </c:pt>
                <c:pt idx="100">
                  <c:v>1010</c:v>
                </c:pt>
                <c:pt idx="101">
                  <c:v>1020</c:v>
                </c:pt>
                <c:pt idx="102">
                  <c:v>1030</c:v>
                </c:pt>
                <c:pt idx="103">
                  <c:v>1040</c:v>
                </c:pt>
                <c:pt idx="104">
                  <c:v>1050</c:v>
                </c:pt>
                <c:pt idx="105">
                  <c:v>1060</c:v>
                </c:pt>
                <c:pt idx="106">
                  <c:v>1070</c:v>
                </c:pt>
                <c:pt idx="107">
                  <c:v>1080</c:v>
                </c:pt>
                <c:pt idx="108">
                  <c:v>1090</c:v>
                </c:pt>
                <c:pt idx="109">
                  <c:v>1100</c:v>
                </c:pt>
                <c:pt idx="110">
                  <c:v>1110</c:v>
                </c:pt>
                <c:pt idx="111">
                  <c:v>1120</c:v>
                </c:pt>
                <c:pt idx="112">
                  <c:v>1130</c:v>
                </c:pt>
                <c:pt idx="113">
                  <c:v>1140</c:v>
                </c:pt>
                <c:pt idx="114">
                  <c:v>1150</c:v>
                </c:pt>
                <c:pt idx="115">
                  <c:v>1160</c:v>
                </c:pt>
                <c:pt idx="116">
                  <c:v>1170</c:v>
                </c:pt>
                <c:pt idx="117">
                  <c:v>1180</c:v>
                </c:pt>
                <c:pt idx="118">
                  <c:v>1190</c:v>
                </c:pt>
                <c:pt idx="119">
                  <c:v>1200</c:v>
                </c:pt>
                <c:pt idx="120">
                  <c:v>1210</c:v>
                </c:pt>
                <c:pt idx="121">
                  <c:v>1220</c:v>
                </c:pt>
                <c:pt idx="122">
                  <c:v>1230</c:v>
                </c:pt>
                <c:pt idx="123">
                  <c:v>1240</c:v>
                </c:pt>
                <c:pt idx="124">
                  <c:v>1250</c:v>
                </c:pt>
                <c:pt idx="125">
                  <c:v>1260</c:v>
                </c:pt>
                <c:pt idx="126">
                  <c:v>1270</c:v>
                </c:pt>
                <c:pt idx="127">
                  <c:v>1280</c:v>
                </c:pt>
                <c:pt idx="128">
                  <c:v>1290</c:v>
                </c:pt>
                <c:pt idx="129">
                  <c:v>1300</c:v>
                </c:pt>
                <c:pt idx="130">
                  <c:v>1310</c:v>
                </c:pt>
                <c:pt idx="131">
                  <c:v>1320</c:v>
                </c:pt>
                <c:pt idx="132">
                  <c:v>1330</c:v>
                </c:pt>
                <c:pt idx="133">
                  <c:v>1340</c:v>
                </c:pt>
                <c:pt idx="134">
                  <c:v>1350</c:v>
                </c:pt>
                <c:pt idx="135">
                  <c:v>1360</c:v>
                </c:pt>
                <c:pt idx="136">
                  <c:v>1370</c:v>
                </c:pt>
                <c:pt idx="137">
                  <c:v>1380</c:v>
                </c:pt>
                <c:pt idx="138">
                  <c:v>1390</c:v>
                </c:pt>
                <c:pt idx="139">
                  <c:v>1400</c:v>
                </c:pt>
                <c:pt idx="140">
                  <c:v>1410</c:v>
                </c:pt>
                <c:pt idx="141">
                  <c:v>1420</c:v>
                </c:pt>
                <c:pt idx="142">
                  <c:v>1430</c:v>
                </c:pt>
                <c:pt idx="143">
                  <c:v>1440</c:v>
                </c:pt>
                <c:pt idx="144">
                  <c:v>1450</c:v>
                </c:pt>
                <c:pt idx="145">
                  <c:v>1460</c:v>
                </c:pt>
                <c:pt idx="146">
                  <c:v>1470</c:v>
                </c:pt>
                <c:pt idx="147">
                  <c:v>1480</c:v>
                </c:pt>
                <c:pt idx="148">
                  <c:v>1490</c:v>
                </c:pt>
                <c:pt idx="149">
                  <c:v>1500</c:v>
                </c:pt>
                <c:pt idx="150">
                  <c:v>1510</c:v>
                </c:pt>
                <c:pt idx="151">
                  <c:v>1520</c:v>
                </c:pt>
                <c:pt idx="152">
                  <c:v>1530</c:v>
                </c:pt>
                <c:pt idx="153">
                  <c:v>1540</c:v>
                </c:pt>
                <c:pt idx="154">
                  <c:v>1550</c:v>
                </c:pt>
                <c:pt idx="155">
                  <c:v>1560</c:v>
                </c:pt>
                <c:pt idx="156">
                  <c:v>1570</c:v>
                </c:pt>
                <c:pt idx="157">
                  <c:v>1580</c:v>
                </c:pt>
                <c:pt idx="158">
                  <c:v>1590</c:v>
                </c:pt>
                <c:pt idx="159">
                  <c:v>1600</c:v>
                </c:pt>
                <c:pt idx="160">
                  <c:v>1610</c:v>
                </c:pt>
                <c:pt idx="161">
                  <c:v>1620</c:v>
                </c:pt>
                <c:pt idx="162">
                  <c:v>1630</c:v>
                </c:pt>
                <c:pt idx="163">
                  <c:v>1640</c:v>
                </c:pt>
                <c:pt idx="164">
                  <c:v>1650</c:v>
                </c:pt>
                <c:pt idx="165">
                  <c:v>1660</c:v>
                </c:pt>
                <c:pt idx="166">
                  <c:v>1670</c:v>
                </c:pt>
                <c:pt idx="167">
                  <c:v>1680</c:v>
                </c:pt>
                <c:pt idx="168">
                  <c:v>1690</c:v>
                </c:pt>
                <c:pt idx="169">
                  <c:v>1700</c:v>
                </c:pt>
                <c:pt idx="170">
                  <c:v>1710</c:v>
                </c:pt>
                <c:pt idx="171">
                  <c:v>1720</c:v>
                </c:pt>
                <c:pt idx="172">
                  <c:v>1730</c:v>
                </c:pt>
                <c:pt idx="173">
                  <c:v>1740</c:v>
                </c:pt>
                <c:pt idx="174">
                  <c:v>1750</c:v>
                </c:pt>
                <c:pt idx="175">
                  <c:v>1760</c:v>
                </c:pt>
                <c:pt idx="176">
                  <c:v>1770</c:v>
                </c:pt>
                <c:pt idx="177">
                  <c:v>1780</c:v>
                </c:pt>
                <c:pt idx="178">
                  <c:v>1790</c:v>
                </c:pt>
                <c:pt idx="179">
                  <c:v>1800</c:v>
                </c:pt>
                <c:pt idx="180">
                  <c:v>1810</c:v>
                </c:pt>
                <c:pt idx="181">
                  <c:v>1820</c:v>
                </c:pt>
                <c:pt idx="182">
                  <c:v>1830</c:v>
                </c:pt>
                <c:pt idx="183">
                  <c:v>1840</c:v>
                </c:pt>
                <c:pt idx="184">
                  <c:v>1850</c:v>
                </c:pt>
                <c:pt idx="185">
                  <c:v>1860</c:v>
                </c:pt>
                <c:pt idx="186">
                  <c:v>1870</c:v>
                </c:pt>
                <c:pt idx="187">
                  <c:v>1880</c:v>
                </c:pt>
                <c:pt idx="188">
                  <c:v>1890</c:v>
                </c:pt>
                <c:pt idx="189">
                  <c:v>1900</c:v>
                </c:pt>
                <c:pt idx="190">
                  <c:v>1910</c:v>
                </c:pt>
                <c:pt idx="191">
                  <c:v>1920</c:v>
                </c:pt>
                <c:pt idx="192">
                  <c:v>1930</c:v>
                </c:pt>
                <c:pt idx="193">
                  <c:v>1940</c:v>
                </c:pt>
                <c:pt idx="194">
                  <c:v>1950</c:v>
                </c:pt>
                <c:pt idx="195">
                  <c:v>1960</c:v>
                </c:pt>
                <c:pt idx="196">
                  <c:v>1970</c:v>
                </c:pt>
                <c:pt idx="197">
                  <c:v>1980</c:v>
                </c:pt>
                <c:pt idx="198">
                  <c:v>1990</c:v>
                </c:pt>
                <c:pt idx="199">
                  <c:v>2000</c:v>
                </c:pt>
                <c:pt idx="200">
                  <c:v>2010</c:v>
                </c:pt>
                <c:pt idx="201">
                  <c:v>2020</c:v>
                </c:pt>
                <c:pt idx="202">
                  <c:v>2030</c:v>
                </c:pt>
                <c:pt idx="203">
                  <c:v>2040</c:v>
                </c:pt>
                <c:pt idx="204">
                  <c:v>2050</c:v>
                </c:pt>
                <c:pt idx="205">
                  <c:v>2060</c:v>
                </c:pt>
                <c:pt idx="206">
                  <c:v>2070</c:v>
                </c:pt>
                <c:pt idx="207">
                  <c:v>2080</c:v>
                </c:pt>
                <c:pt idx="208">
                  <c:v>2090</c:v>
                </c:pt>
                <c:pt idx="209">
                  <c:v>2100</c:v>
                </c:pt>
                <c:pt idx="210">
                  <c:v>2110</c:v>
                </c:pt>
                <c:pt idx="211">
                  <c:v>2120</c:v>
                </c:pt>
                <c:pt idx="212">
                  <c:v>2130</c:v>
                </c:pt>
                <c:pt idx="213">
                  <c:v>2140</c:v>
                </c:pt>
                <c:pt idx="214">
                  <c:v>2150</c:v>
                </c:pt>
                <c:pt idx="215">
                  <c:v>2160</c:v>
                </c:pt>
                <c:pt idx="216">
                  <c:v>2170</c:v>
                </c:pt>
                <c:pt idx="217">
                  <c:v>2180</c:v>
                </c:pt>
                <c:pt idx="218">
                  <c:v>2190</c:v>
                </c:pt>
                <c:pt idx="219">
                  <c:v>2200</c:v>
                </c:pt>
                <c:pt idx="220">
                  <c:v>2210</c:v>
                </c:pt>
                <c:pt idx="221">
                  <c:v>2220</c:v>
                </c:pt>
                <c:pt idx="222">
                  <c:v>2230</c:v>
                </c:pt>
                <c:pt idx="223">
                  <c:v>2240</c:v>
                </c:pt>
                <c:pt idx="224">
                  <c:v>2250</c:v>
                </c:pt>
                <c:pt idx="225">
                  <c:v>2260</c:v>
                </c:pt>
                <c:pt idx="226">
                  <c:v>2270</c:v>
                </c:pt>
                <c:pt idx="227">
                  <c:v>2280</c:v>
                </c:pt>
                <c:pt idx="228">
                  <c:v>2290</c:v>
                </c:pt>
                <c:pt idx="229">
                  <c:v>2300</c:v>
                </c:pt>
                <c:pt idx="230">
                  <c:v>2310</c:v>
                </c:pt>
                <c:pt idx="231">
                  <c:v>2320</c:v>
                </c:pt>
                <c:pt idx="232">
                  <c:v>2330</c:v>
                </c:pt>
                <c:pt idx="233">
                  <c:v>2340</c:v>
                </c:pt>
                <c:pt idx="234">
                  <c:v>2350</c:v>
                </c:pt>
                <c:pt idx="235">
                  <c:v>2360</c:v>
                </c:pt>
                <c:pt idx="236">
                  <c:v>2370</c:v>
                </c:pt>
                <c:pt idx="237">
                  <c:v>2380</c:v>
                </c:pt>
                <c:pt idx="238">
                  <c:v>2390</c:v>
                </c:pt>
                <c:pt idx="239">
                  <c:v>2400</c:v>
                </c:pt>
                <c:pt idx="240">
                  <c:v>2410</c:v>
                </c:pt>
                <c:pt idx="241">
                  <c:v>2420</c:v>
                </c:pt>
                <c:pt idx="242">
                  <c:v>2430</c:v>
                </c:pt>
                <c:pt idx="243">
                  <c:v>2440</c:v>
                </c:pt>
                <c:pt idx="244">
                  <c:v>2450</c:v>
                </c:pt>
                <c:pt idx="245">
                  <c:v>2460</c:v>
                </c:pt>
                <c:pt idx="246">
                  <c:v>2470</c:v>
                </c:pt>
                <c:pt idx="247">
                  <c:v>2480</c:v>
                </c:pt>
                <c:pt idx="248">
                  <c:v>2490</c:v>
                </c:pt>
                <c:pt idx="249">
                  <c:v>2500</c:v>
                </c:pt>
                <c:pt idx="250">
                  <c:v>2510</c:v>
                </c:pt>
                <c:pt idx="251">
                  <c:v>2520</c:v>
                </c:pt>
                <c:pt idx="252">
                  <c:v>2530</c:v>
                </c:pt>
                <c:pt idx="253">
                  <c:v>2540</c:v>
                </c:pt>
                <c:pt idx="254">
                  <c:v>2550</c:v>
                </c:pt>
                <c:pt idx="255">
                  <c:v>2560</c:v>
                </c:pt>
                <c:pt idx="256">
                  <c:v>2570</c:v>
                </c:pt>
                <c:pt idx="257">
                  <c:v>2580</c:v>
                </c:pt>
                <c:pt idx="258">
                  <c:v>2590</c:v>
                </c:pt>
                <c:pt idx="259">
                  <c:v>2600</c:v>
                </c:pt>
                <c:pt idx="260">
                  <c:v>2610</c:v>
                </c:pt>
                <c:pt idx="261">
                  <c:v>2620</c:v>
                </c:pt>
                <c:pt idx="262">
                  <c:v>2630</c:v>
                </c:pt>
                <c:pt idx="263">
                  <c:v>2640</c:v>
                </c:pt>
                <c:pt idx="264">
                  <c:v>2650</c:v>
                </c:pt>
                <c:pt idx="265">
                  <c:v>2660</c:v>
                </c:pt>
                <c:pt idx="266">
                  <c:v>2670</c:v>
                </c:pt>
                <c:pt idx="267">
                  <c:v>2680</c:v>
                </c:pt>
                <c:pt idx="268">
                  <c:v>2690</c:v>
                </c:pt>
                <c:pt idx="269">
                  <c:v>2700</c:v>
                </c:pt>
                <c:pt idx="270">
                  <c:v>2710</c:v>
                </c:pt>
                <c:pt idx="271">
                  <c:v>2720</c:v>
                </c:pt>
                <c:pt idx="272">
                  <c:v>2730</c:v>
                </c:pt>
                <c:pt idx="273">
                  <c:v>2740</c:v>
                </c:pt>
                <c:pt idx="274">
                  <c:v>2750</c:v>
                </c:pt>
                <c:pt idx="275">
                  <c:v>2760</c:v>
                </c:pt>
                <c:pt idx="276">
                  <c:v>2770</c:v>
                </c:pt>
                <c:pt idx="277">
                  <c:v>2780</c:v>
                </c:pt>
                <c:pt idx="278">
                  <c:v>2790</c:v>
                </c:pt>
                <c:pt idx="279">
                  <c:v>2800</c:v>
                </c:pt>
                <c:pt idx="280">
                  <c:v>2810</c:v>
                </c:pt>
                <c:pt idx="281">
                  <c:v>2820</c:v>
                </c:pt>
                <c:pt idx="282">
                  <c:v>2830</c:v>
                </c:pt>
                <c:pt idx="283">
                  <c:v>2840</c:v>
                </c:pt>
                <c:pt idx="284">
                  <c:v>2850</c:v>
                </c:pt>
                <c:pt idx="285">
                  <c:v>2860</c:v>
                </c:pt>
                <c:pt idx="286">
                  <c:v>2870</c:v>
                </c:pt>
                <c:pt idx="287">
                  <c:v>2880</c:v>
                </c:pt>
                <c:pt idx="288">
                  <c:v>2890</c:v>
                </c:pt>
                <c:pt idx="289">
                  <c:v>2900</c:v>
                </c:pt>
                <c:pt idx="290">
                  <c:v>2910</c:v>
                </c:pt>
                <c:pt idx="291">
                  <c:v>2920</c:v>
                </c:pt>
                <c:pt idx="292">
                  <c:v>2930</c:v>
                </c:pt>
                <c:pt idx="293">
                  <c:v>2940</c:v>
                </c:pt>
                <c:pt idx="294">
                  <c:v>2950</c:v>
                </c:pt>
                <c:pt idx="295">
                  <c:v>2960</c:v>
                </c:pt>
                <c:pt idx="296">
                  <c:v>2970</c:v>
                </c:pt>
                <c:pt idx="297">
                  <c:v>2980</c:v>
                </c:pt>
                <c:pt idx="298">
                  <c:v>2990</c:v>
                </c:pt>
                <c:pt idx="299">
                  <c:v>3000</c:v>
                </c:pt>
                <c:pt idx="300">
                  <c:v>3010</c:v>
                </c:pt>
                <c:pt idx="301">
                  <c:v>3020</c:v>
                </c:pt>
                <c:pt idx="302">
                  <c:v>3030</c:v>
                </c:pt>
                <c:pt idx="303">
                  <c:v>3040</c:v>
                </c:pt>
                <c:pt idx="304">
                  <c:v>3050</c:v>
                </c:pt>
                <c:pt idx="305">
                  <c:v>3060</c:v>
                </c:pt>
                <c:pt idx="306">
                  <c:v>3070</c:v>
                </c:pt>
                <c:pt idx="307">
                  <c:v>3080</c:v>
                </c:pt>
                <c:pt idx="308">
                  <c:v>3090</c:v>
                </c:pt>
                <c:pt idx="309">
                  <c:v>3100</c:v>
                </c:pt>
                <c:pt idx="310">
                  <c:v>3110</c:v>
                </c:pt>
                <c:pt idx="311">
                  <c:v>3120</c:v>
                </c:pt>
                <c:pt idx="312">
                  <c:v>3130</c:v>
                </c:pt>
                <c:pt idx="313">
                  <c:v>3140</c:v>
                </c:pt>
                <c:pt idx="314">
                  <c:v>3150</c:v>
                </c:pt>
                <c:pt idx="315">
                  <c:v>3160</c:v>
                </c:pt>
                <c:pt idx="316">
                  <c:v>3170</c:v>
                </c:pt>
                <c:pt idx="317">
                  <c:v>3180</c:v>
                </c:pt>
                <c:pt idx="318">
                  <c:v>3190</c:v>
                </c:pt>
                <c:pt idx="319">
                  <c:v>3200</c:v>
                </c:pt>
                <c:pt idx="320">
                  <c:v>3210</c:v>
                </c:pt>
                <c:pt idx="321">
                  <c:v>3220</c:v>
                </c:pt>
                <c:pt idx="322">
                  <c:v>3230</c:v>
                </c:pt>
                <c:pt idx="323">
                  <c:v>3240</c:v>
                </c:pt>
                <c:pt idx="324">
                  <c:v>3250</c:v>
                </c:pt>
                <c:pt idx="325">
                  <c:v>3260</c:v>
                </c:pt>
                <c:pt idx="326">
                  <c:v>3270</c:v>
                </c:pt>
                <c:pt idx="327">
                  <c:v>3280</c:v>
                </c:pt>
                <c:pt idx="328">
                  <c:v>3290</c:v>
                </c:pt>
                <c:pt idx="329">
                  <c:v>3300</c:v>
                </c:pt>
                <c:pt idx="330">
                  <c:v>3310</c:v>
                </c:pt>
                <c:pt idx="331">
                  <c:v>3320</c:v>
                </c:pt>
                <c:pt idx="332">
                  <c:v>3330</c:v>
                </c:pt>
                <c:pt idx="333">
                  <c:v>3340</c:v>
                </c:pt>
                <c:pt idx="334">
                  <c:v>3350</c:v>
                </c:pt>
                <c:pt idx="335">
                  <c:v>3360</c:v>
                </c:pt>
                <c:pt idx="336">
                  <c:v>3370</c:v>
                </c:pt>
                <c:pt idx="337">
                  <c:v>3380</c:v>
                </c:pt>
                <c:pt idx="338">
                  <c:v>3390</c:v>
                </c:pt>
                <c:pt idx="339">
                  <c:v>3400</c:v>
                </c:pt>
                <c:pt idx="340">
                  <c:v>3410</c:v>
                </c:pt>
                <c:pt idx="341">
                  <c:v>3420</c:v>
                </c:pt>
                <c:pt idx="342">
                  <c:v>3430</c:v>
                </c:pt>
                <c:pt idx="343">
                  <c:v>3440</c:v>
                </c:pt>
                <c:pt idx="344">
                  <c:v>3450</c:v>
                </c:pt>
                <c:pt idx="345">
                  <c:v>3460</c:v>
                </c:pt>
                <c:pt idx="346">
                  <c:v>3470</c:v>
                </c:pt>
                <c:pt idx="347">
                  <c:v>3480</c:v>
                </c:pt>
                <c:pt idx="348">
                  <c:v>3490</c:v>
                </c:pt>
                <c:pt idx="349">
                  <c:v>3500</c:v>
                </c:pt>
                <c:pt idx="350">
                  <c:v>3510</c:v>
                </c:pt>
                <c:pt idx="351">
                  <c:v>3520</c:v>
                </c:pt>
                <c:pt idx="352">
                  <c:v>3530</c:v>
                </c:pt>
                <c:pt idx="353">
                  <c:v>3540</c:v>
                </c:pt>
                <c:pt idx="354">
                  <c:v>3550</c:v>
                </c:pt>
                <c:pt idx="355">
                  <c:v>3560</c:v>
                </c:pt>
                <c:pt idx="356">
                  <c:v>3570</c:v>
                </c:pt>
                <c:pt idx="357">
                  <c:v>3580</c:v>
                </c:pt>
                <c:pt idx="358">
                  <c:v>3590</c:v>
                </c:pt>
                <c:pt idx="359">
                  <c:v>3600</c:v>
                </c:pt>
                <c:pt idx="360">
                  <c:v>3610</c:v>
                </c:pt>
                <c:pt idx="361">
                  <c:v>3620</c:v>
                </c:pt>
                <c:pt idx="362">
                  <c:v>3630</c:v>
                </c:pt>
                <c:pt idx="363">
                  <c:v>3640</c:v>
                </c:pt>
                <c:pt idx="364">
                  <c:v>3650</c:v>
                </c:pt>
                <c:pt idx="365">
                  <c:v>3660</c:v>
                </c:pt>
                <c:pt idx="366">
                  <c:v>3670</c:v>
                </c:pt>
                <c:pt idx="367">
                  <c:v>3680</c:v>
                </c:pt>
                <c:pt idx="368">
                  <c:v>3690</c:v>
                </c:pt>
                <c:pt idx="369">
                  <c:v>3700</c:v>
                </c:pt>
                <c:pt idx="370">
                  <c:v>3710</c:v>
                </c:pt>
                <c:pt idx="371">
                  <c:v>3720</c:v>
                </c:pt>
                <c:pt idx="372">
                  <c:v>3730</c:v>
                </c:pt>
                <c:pt idx="373">
                  <c:v>3740</c:v>
                </c:pt>
                <c:pt idx="374">
                  <c:v>3750</c:v>
                </c:pt>
                <c:pt idx="375">
                  <c:v>3760</c:v>
                </c:pt>
                <c:pt idx="376">
                  <c:v>3770</c:v>
                </c:pt>
                <c:pt idx="377">
                  <c:v>3780</c:v>
                </c:pt>
                <c:pt idx="378">
                  <c:v>3790</c:v>
                </c:pt>
                <c:pt idx="379">
                  <c:v>3800</c:v>
                </c:pt>
                <c:pt idx="380">
                  <c:v>3810</c:v>
                </c:pt>
                <c:pt idx="381">
                  <c:v>3820</c:v>
                </c:pt>
                <c:pt idx="382">
                  <c:v>3830</c:v>
                </c:pt>
                <c:pt idx="383">
                  <c:v>3840</c:v>
                </c:pt>
                <c:pt idx="384">
                  <c:v>3850</c:v>
                </c:pt>
                <c:pt idx="385">
                  <c:v>3860</c:v>
                </c:pt>
                <c:pt idx="386">
                  <c:v>3870</c:v>
                </c:pt>
                <c:pt idx="387">
                  <c:v>3880</c:v>
                </c:pt>
                <c:pt idx="388">
                  <c:v>3890</c:v>
                </c:pt>
                <c:pt idx="389">
                  <c:v>3900</c:v>
                </c:pt>
                <c:pt idx="390">
                  <c:v>3910</c:v>
                </c:pt>
                <c:pt idx="391">
                  <c:v>3920</c:v>
                </c:pt>
                <c:pt idx="392">
                  <c:v>3930</c:v>
                </c:pt>
                <c:pt idx="393">
                  <c:v>3940</c:v>
                </c:pt>
                <c:pt idx="394">
                  <c:v>3950</c:v>
                </c:pt>
                <c:pt idx="395">
                  <c:v>3960</c:v>
                </c:pt>
                <c:pt idx="396">
                  <c:v>3970</c:v>
                </c:pt>
                <c:pt idx="397">
                  <c:v>3980</c:v>
                </c:pt>
                <c:pt idx="398">
                  <c:v>3990</c:v>
                </c:pt>
                <c:pt idx="399">
                  <c:v>4000</c:v>
                </c:pt>
                <c:pt idx="400">
                  <c:v>4010</c:v>
                </c:pt>
                <c:pt idx="401">
                  <c:v>4020</c:v>
                </c:pt>
                <c:pt idx="402">
                  <c:v>4030</c:v>
                </c:pt>
                <c:pt idx="403">
                  <c:v>4040</c:v>
                </c:pt>
                <c:pt idx="404">
                  <c:v>4050</c:v>
                </c:pt>
                <c:pt idx="405">
                  <c:v>4060</c:v>
                </c:pt>
                <c:pt idx="406">
                  <c:v>4070</c:v>
                </c:pt>
                <c:pt idx="407">
                  <c:v>4080</c:v>
                </c:pt>
                <c:pt idx="408">
                  <c:v>4090</c:v>
                </c:pt>
                <c:pt idx="409">
                  <c:v>4100</c:v>
                </c:pt>
                <c:pt idx="410">
                  <c:v>4110</c:v>
                </c:pt>
                <c:pt idx="411">
                  <c:v>4120</c:v>
                </c:pt>
                <c:pt idx="412">
                  <c:v>4130</c:v>
                </c:pt>
                <c:pt idx="413">
                  <c:v>4140</c:v>
                </c:pt>
                <c:pt idx="414">
                  <c:v>4150</c:v>
                </c:pt>
                <c:pt idx="415">
                  <c:v>4160</c:v>
                </c:pt>
                <c:pt idx="416">
                  <c:v>4170</c:v>
                </c:pt>
                <c:pt idx="417">
                  <c:v>4180</c:v>
                </c:pt>
                <c:pt idx="418">
                  <c:v>4190</c:v>
                </c:pt>
                <c:pt idx="419">
                  <c:v>4200</c:v>
                </c:pt>
                <c:pt idx="420">
                  <c:v>4210</c:v>
                </c:pt>
                <c:pt idx="421">
                  <c:v>4220</c:v>
                </c:pt>
                <c:pt idx="422">
                  <c:v>4230</c:v>
                </c:pt>
                <c:pt idx="423">
                  <c:v>4240</c:v>
                </c:pt>
                <c:pt idx="424">
                  <c:v>4250</c:v>
                </c:pt>
                <c:pt idx="425">
                  <c:v>4260</c:v>
                </c:pt>
                <c:pt idx="426">
                  <c:v>4270</c:v>
                </c:pt>
                <c:pt idx="427">
                  <c:v>4280</c:v>
                </c:pt>
                <c:pt idx="428">
                  <c:v>4290</c:v>
                </c:pt>
                <c:pt idx="429">
                  <c:v>4300</c:v>
                </c:pt>
                <c:pt idx="430">
                  <c:v>4310</c:v>
                </c:pt>
                <c:pt idx="431">
                  <c:v>4320</c:v>
                </c:pt>
                <c:pt idx="432">
                  <c:v>4330</c:v>
                </c:pt>
                <c:pt idx="433">
                  <c:v>4340</c:v>
                </c:pt>
                <c:pt idx="434">
                  <c:v>4350</c:v>
                </c:pt>
                <c:pt idx="435">
                  <c:v>4360</c:v>
                </c:pt>
                <c:pt idx="436">
                  <c:v>4370</c:v>
                </c:pt>
                <c:pt idx="437">
                  <c:v>4380</c:v>
                </c:pt>
                <c:pt idx="438">
                  <c:v>4390</c:v>
                </c:pt>
                <c:pt idx="439">
                  <c:v>4400</c:v>
                </c:pt>
                <c:pt idx="440">
                  <c:v>4410</c:v>
                </c:pt>
                <c:pt idx="441">
                  <c:v>4420</c:v>
                </c:pt>
                <c:pt idx="442">
                  <c:v>4430</c:v>
                </c:pt>
                <c:pt idx="443">
                  <c:v>4440</c:v>
                </c:pt>
                <c:pt idx="444">
                  <c:v>4450</c:v>
                </c:pt>
                <c:pt idx="445">
                  <c:v>4460</c:v>
                </c:pt>
                <c:pt idx="446">
                  <c:v>4470</c:v>
                </c:pt>
                <c:pt idx="447">
                  <c:v>4480</c:v>
                </c:pt>
                <c:pt idx="448">
                  <c:v>4490</c:v>
                </c:pt>
                <c:pt idx="449">
                  <c:v>4500</c:v>
                </c:pt>
                <c:pt idx="450">
                  <c:v>4510</c:v>
                </c:pt>
                <c:pt idx="451">
                  <c:v>4520</c:v>
                </c:pt>
                <c:pt idx="452">
                  <c:v>4530</c:v>
                </c:pt>
              </c:numCache>
            </c:numRef>
          </c:xVal>
          <c:yVal>
            <c:numRef>
              <c:f>Sheet2!$C$2:$C$454</c:f>
              <c:numCache>
                <c:formatCode>General</c:formatCode>
                <c:ptCount val="453"/>
                <c:pt idx="0">
                  <c:v>57.261608000000003</c:v>
                </c:pt>
                <c:pt idx="1">
                  <c:v>57.051516999999997</c:v>
                </c:pt>
                <c:pt idx="2">
                  <c:v>58.157767999999997</c:v>
                </c:pt>
                <c:pt idx="3">
                  <c:v>57.821517999999998</c:v>
                </c:pt>
                <c:pt idx="4">
                  <c:v>48.684283999999998</c:v>
                </c:pt>
                <c:pt idx="5">
                  <c:v>47.082855000000002</c:v>
                </c:pt>
                <c:pt idx="6">
                  <c:v>42.8825</c:v>
                </c:pt>
                <c:pt idx="7">
                  <c:v>42.556426999999999</c:v>
                </c:pt>
                <c:pt idx="8">
                  <c:v>42.202587000000001</c:v>
                </c:pt>
                <c:pt idx="9">
                  <c:v>40.919998</c:v>
                </c:pt>
                <c:pt idx="10">
                  <c:v>41.789642000000001</c:v>
                </c:pt>
                <c:pt idx="11">
                  <c:v>55.920890999999997</c:v>
                </c:pt>
                <c:pt idx="12">
                  <c:v>57.755893999999998</c:v>
                </c:pt>
                <c:pt idx="13">
                  <c:v>49.283749</c:v>
                </c:pt>
                <c:pt idx="14">
                  <c:v>48.024818000000003</c:v>
                </c:pt>
                <c:pt idx="15">
                  <c:v>46.729461999999998</c:v>
                </c:pt>
                <c:pt idx="16">
                  <c:v>40.266247</c:v>
                </c:pt>
                <c:pt idx="17">
                  <c:v>39.521605999999998</c:v>
                </c:pt>
                <c:pt idx="18">
                  <c:v>39.977767999999998</c:v>
                </c:pt>
                <c:pt idx="19">
                  <c:v>40.063212999999998</c:v>
                </c:pt>
                <c:pt idx="20">
                  <c:v>37.775002000000001</c:v>
                </c:pt>
                <c:pt idx="21">
                  <c:v>37.430714000000002</c:v>
                </c:pt>
                <c:pt idx="22">
                  <c:v>36.96875</c:v>
                </c:pt>
                <c:pt idx="23">
                  <c:v>39.538662000000002</c:v>
                </c:pt>
                <c:pt idx="24">
                  <c:v>40.764552999999999</c:v>
                </c:pt>
                <c:pt idx="25">
                  <c:v>44.904643999999998</c:v>
                </c:pt>
                <c:pt idx="26">
                  <c:v>45.420268999999998</c:v>
                </c:pt>
                <c:pt idx="27">
                  <c:v>47.825626</c:v>
                </c:pt>
                <c:pt idx="28">
                  <c:v>45.450626</c:v>
                </c:pt>
                <c:pt idx="29">
                  <c:v>42.733840999999998</c:v>
                </c:pt>
                <c:pt idx="30">
                  <c:v>30.768481999999999</c:v>
                </c:pt>
                <c:pt idx="31">
                  <c:v>29.449732000000001</c:v>
                </c:pt>
                <c:pt idx="32">
                  <c:v>30.954018000000001</c:v>
                </c:pt>
                <c:pt idx="33">
                  <c:v>32.957946999999997</c:v>
                </c:pt>
                <c:pt idx="34">
                  <c:v>38.501251000000003</c:v>
                </c:pt>
                <c:pt idx="35">
                  <c:v>38.949821</c:v>
                </c:pt>
                <c:pt idx="36">
                  <c:v>47.330181000000003</c:v>
                </c:pt>
                <c:pt idx="37">
                  <c:v>47.814464999999998</c:v>
                </c:pt>
                <c:pt idx="38">
                  <c:v>48.248035000000002</c:v>
                </c:pt>
                <c:pt idx="39">
                  <c:v>48.642142999999997</c:v>
                </c:pt>
                <c:pt idx="40">
                  <c:v>48.106696999999997</c:v>
                </c:pt>
                <c:pt idx="41">
                  <c:v>48.296520000000001</c:v>
                </c:pt>
                <c:pt idx="42">
                  <c:v>49.0625</c:v>
                </c:pt>
                <c:pt idx="43">
                  <c:v>48.991427999999999</c:v>
                </c:pt>
                <c:pt idx="44">
                  <c:v>49.120891999999998</c:v>
                </c:pt>
                <c:pt idx="45">
                  <c:v>54.046607999999999</c:v>
                </c:pt>
                <c:pt idx="46">
                  <c:v>55.917319999999997</c:v>
                </c:pt>
                <c:pt idx="47">
                  <c:v>66.771338999999998</c:v>
                </c:pt>
                <c:pt idx="48">
                  <c:v>68.455894000000001</c:v>
                </c:pt>
                <c:pt idx="49">
                  <c:v>59.089374999999997</c:v>
                </c:pt>
                <c:pt idx="50">
                  <c:v>58.398304000000003</c:v>
                </c:pt>
                <c:pt idx="51">
                  <c:v>57.733662000000002</c:v>
                </c:pt>
                <c:pt idx="52">
                  <c:v>50.628571000000001</c:v>
                </c:pt>
                <c:pt idx="53">
                  <c:v>48.543571</c:v>
                </c:pt>
                <c:pt idx="54">
                  <c:v>40.674911000000002</c:v>
                </c:pt>
                <c:pt idx="55">
                  <c:v>39.080803000000003</c:v>
                </c:pt>
                <c:pt idx="56">
                  <c:v>34.473751</c:v>
                </c:pt>
                <c:pt idx="57">
                  <c:v>33.641964000000002</c:v>
                </c:pt>
                <c:pt idx="58">
                  <c:v>32.625712999999998</c:v>
                </c:pt>
                <c:pt idx="59">
                  <c:v>27.503124</c:v>
                </c:pt>
                <c:pt idx="60">
                  <c:v>27.324017000000001</c:v>
                </c:pt>
                <c:pt idx="61">
                  <c:v>27.534464</c:v>
                </c:pt>
                <c:pt idx="62">
                  <c:v>28.039019</c:v>
                </c:pt>
                <c:pt idx="63">
                  <c:v>38.563751000000003</c:v>
                </c:pt>
                <c:pt idx="64">
                  <c:v>41.196964000000001</c:v>
                </c:pt>
                <c:pt idx="65">
                  <c:v>43.420090000000002</c:v>
                </c:pt>
                <c:pt idx="66">
                  <c:v>51.364463999999998</c:v>
                </c:pt>
                <c:pt idx="67">
                  <c:v>52.962856000000002</c:v>
                </c:pt>
                <c:pt idx="68">
                  <c:v>53.635269000000001</c:v>
                </c:pt>
                <c:pt idx="69">
                  <c:v>53.788302999999999</c:v>
                </c:pt>
                <c:pt idx="70">
                  <c:v>52.018749</c:v>
                </c:pt>
                <c:pt idx="71">
                  <c:v>50.823749999999997</c:v>
                </c:pt>
                <c:pt idx="72">
                  <c:v>48.939551999999999</c:v>
                </c:pt>
                <c:pt idx="73">
                  <c:v>45.950358999999999</c:v>
                </c:pt>
                <c:pt idx="74">
                  <c:v>42.822589999999998</c:v>
                </c:pt>
                <c:pt idx="75">
                  <c:v>43.244373000000003</c:v>
                </c:pt>
                <c:pt idx="76">
                  <c:v>39.935715000000002</c:v>
                </c:pt>
                <c:pt idx="77">
                  <c:v>39.484107999999999</c:v>
                </c:pt>
                <c:pt idx="78">
                  <c:v>38.002499</c:v>
                </c:pt>
                <c:pt idx="79">
                  <c:v>38.739998</c:v>
                </c:pt>
                <c:pt idx="80">
                  <c:v>39.502499</c:v>
                </c:pt>
                <c:pt idx="81">
                  <c:v>41.201427000000002</c:v>
                </c:pt>
                <c:pt idx="82">
                  <c:v>42.022143999999997</c:v>
                </c:pt>
                <c:pt idx="83">
                  <c:v>48.075001</c:v>
                </c:pt>
                <c:pt idx="84">
                  <c:v>49.066963000000001</c:v>
                </c:pt>
                <c:pt idx="85">
                  <c:v>45.540627000000001</c:v>
                </c:pt>
                <c:pt idx="86">
                  <c:v>44.747055000000003</c:v>
                </c:pt>
                <c:pt idx="87">
                  <c:v>43.935623</c:v>
                </c:pt>
                <c:pt idx="88">
                  <c:v>37.672587999999998</c:v>
                </c:pt>
                <c:pt idx="89">
                  <c:v>36.595089000000002</c:v>
                </c:pt>
                <c:pt idx="90">
                  <c:v>41.821877000000001</c:v>
                </c:pt>
                <c:pt idx="91">
                  <c:v>43.671787000000002</c:v>
                </c:pt>
                <c:pt idx="92">
                  <c:v>50.465626</c:v>
                </c:pt>
                <c:pt idx="93">
                  <c:v>51.422409000000002</c:v>
                </c:pt>
                <c:pt idx="94">
                  <c:v>52.355713000000002</c:v>
                </c:pt>
                <c:pt idx="95">
                  <c:v>53.541339999999998</c:v>
                </c:pt>
                <c:pt idx="96">
                  <c:v>52.641697000000001</c:v>
                </c:pt>
                <c:pt idx="97">
                  <c:v>52.387053999999999</c:v>
                </c:pt>
                <c:pt idx="98">
                  <c:v>52.524642999999998</c:v>
                </c:pt>
                <c:pt idx="99">
                  <c:v>48.261249999999997</c:v>
                </c:pt>
                <c:pt idx="100">
                  <c:v>46.807678000000003</c:v>
                </c:pt>
                <c:pt idx="101">
                  <c:v>44.993481000000003</c:v>
                </c:pt>
                <c:pt idx="102">
                  <c:v>34.289555</c:v>
                </c:pt>
                <c:pt idx="103">
                  <c:v>33.005980999999998</c:v>
                </c:pt>
                <c:pt idx="104">
                  <c:v>31.744105999999999</c:v>
                </c:pt>
                <c:pt idx="105">
                  <c:v>31.485983000000001</c:v>
                </c:pt>
                <c:pt idx="106">
                  <c:v>34.730625000000003</c:v>
                </c:pt>
                <c:pt idx="107">
                  <c:v>35.158481999999999</c:v>
                </c:pt>
                <c:pt idx="108">
                  <c:v>39.970714999999998</c:v>
                </c:pt>
                <c:pt idx="109">
                  <c:v>40.624732999999999</c:v>
                </c:pt>
                <c:pt idx="110">
                  <c:v>44.948124</c:v>
                </c:pt>
                <c:pt idx="111">
                  <c:v>44.278838999999998</c:v>
                </c:pt>
                <c:pt idx="112">
                  <c:v>36.489555000000003</c:v>
                </c:pt>
                <c:pt idx="113">
                  <c:v>35.581519999999998</c:v>
                </c:pt>
                <c:pt idx="114">
                  <c:v>36.0625</c:v>
                </c:pt>
                <c:pt idx="115">
                  <c:v>37.341071999999997</c:v>
                </c:pt>
                <c:pt idx="116">
                  <c:v>38.171695999999997</c:v>
                </c:pt>
                <c:pt idx="117">
                  <c:v>33.457766999999997</c:v>
                </c:pt>
                <c:pt idx="118">
                  <c:v>32.576160000000002</c:v>
                </c:pt>
                <c:pt idx="119">
                  <c:v>32.344996999999999</c:v>
                </c:pt>
                <c:pt idx="120">
                  <c:v>32.528927000000003</c:v>
                </c:pt>
                <c:pt idx="121">
                  <c:v>32.801876</c:v>
                </c:pt>
                <c:pt idx="122">
                  <c:v>33.668303999999999</c:v>
                </c:pt>
                <c:pt idx="123">
                  <c:v>34.492947000000001</c:v>
                </c:pt>
                <c:pt idx="124">
                  <c:v>36.180714000000002</c:v>
                </c:pt>
                <c:pt idx="125">
                  <c:v>37.652321000000001</c:v>
                </c:pt>
                <c:pt idx="126">
                  <c:v>45.901161000000002</c:v>
                </c:pt>
                <c:pt idx="127">
                  <c:v>46.443752000000003</c:v>
                </c:pt>
                <c:pt idx="128">
                  <c:v>46.490622999999999</c:v>
                </c:pt>
                <c:pt idx="129">
                  <c:v>45.911696999999997</c:v>
                </c:pt>
                <c:pt idx="130">
                  <c:v>45.395805000000003</c:v>
                </c:pt>
                <c:pt idx="131">
                  <c:v>47.150803000000003</c:v>
                </c:pt>
                <c:pt idx="132">
                  <c:v>48.196877000000001</c:v>
                </c:pt>
                <c:pt idx="133">
                  <c:v>55.150089000000001</c:v>
                </c:pt>
                <c:pt idx="134">
                  <c:v>57.593032999999998</c:v>
                </c:pt>
                <c:pt idx="135">
                  <c:v>61.653126</c:v>
                </c:pt>
                <c:pt idx="136">
                  <c:v>60.105625000000003</c:v>
                </c:pt>
                <c:pt idx="137">
                  <c:v>58.203392000000001</c:v>
                </c:pt>
                <c:pt idx="138">
                  <c:v>44.022232000000002</c:v>
                </c:pt>
                <c:pt idx="139">
                  <c:v>41.672054000000003</c:v>
                </c:pt>
                <c:pt idx="140">
                  <c:v>37.128394999999998</c:v>
                </c:pt>
                <c:pt idx="141">
                  <c:v>37.488658999999998</c:v>
                </c:pt>
                <c:pt idx="142">
                  <c:v>51.048126000000003</c:v>
                </c:pt>
                <c:pt idx="143">
                  <c:v>55.854197999999997</c:v>
                </c:pt>
                <c:pt idx="144">
                  <c:v>70.034285999999994</c:v>
                </c:pt>
                <c:pt idx="145">
                  <c:v>70.831963000000002</c:v>
                </c:pt>
                <c:pt idx="146">
                  <c:v>75.034285999999994</c:v>
                </c:pt>
                <c:pt idx="147">
                  <c:v>73.464286999999999</c:v>
                </c:pt>
                <c:pt idx="148">
                  <c:v>58.965983999999999</c:v>
                </c:pt>
                <c:pt idx="149">
                  <c:v>55.875537999999999</c:v>
                </c:pt>
                <c:pt idx="150">
                  <c:v>46.303749000000003</c:v>
                </c:pt>
                <c:pt idx="151">
                  <c:v>45.532322000000001</c:v>
                </c:pt>
                <c:pt idx="152">
                  <c:v>44.756252000000003</c:v>
                </c:pt>
                <c:pt idx="153">
                  <c:v>41.962054999999999</c:v>
                </c:pt>
                <c:pt idx="154">
                  <c:v>42.315804</c:v>
                </c:pt>
                <c:pt idx="155">
                  <c:v>48.203125</c:v>
                </c:pt>
                <c:pt idx="156">
                  <c:v>49.075802000000003</c:v>
                </c:pt>
                <c:pt idx="157">
                  <c:v>48.03125</c:v>
                </c:pt>
                <c:pt idx="158">
                  <c:v>48.896965000000002</c:v>
                </c:pt>
                <c:pt idx="159">
                  <c:v>49.891964000000002</c:v>
                </c:pt>
                <c:pt idx="160">
                  <c:v>56.829197000000001</c:v>
                </c:pt>
                <c:pt idx="161">
                  <c:v>58.247768000000001</c:v>
                </c:pt>
                <c:pt idx="162">
                  <c:v>63.118747999999997</c:v>
                </c:pt>
                <c:pt idx="163">
                  <c:v>63.831608000000003</c:v>
                </c:pt>
                <c:pt idx="164">
                  <c:v>67.601875000000007</c:v>
                </c:pt>
                <c:pt idx="165">
                  <c:v>68.354018999999994</c:v>
                </c:pt>
                <c:pt idx="166">
                  <c:v>68.908034999999998</c:v>
                </c:pt>
                <c:pt idx="167">
                  <c:v>67.856246999999996</c:v>
                </c:pt>
                <c:pt idx="168">
                  <c:v>66.416961999999998</c:v>
                </c:pt>
                <c:pt idx="169">
                  <c:v>57.150089000000001</c:v>
                </c:pt>
                <c:pt idx="170">
                  <c:v>56.794643000000001</c:v>
                </c:pt>
                <c:pt idx="171">
                  <c:v>51.548126000000003</c:v>
                </c:pt>
                <c:pt idx="172">
                  <c:v>48.937412000000002</c:v>
                </c:pt>
                <c:pt idx="173">
                  <c:v>46.676963999999998</c:v>
                </c:pt>
                <c:pt idx="174">
                  <c:v>45.173214000000002</c:v>
                </c:pt>
                <c:pt idx="175">
                  <c:v>46.094642999999998</c:v>
                </c:pt>
                <c:pt idx="176">
                  <c:v>49.505713999999998</c:v>
                </c:pt>
                <c:pt idx="177">
                  <c:v>49.611252</c:v>
                </c:pt>
                <c:pt idx="178">
                  <c:v>50.188751000000003</c:v>
                </c:pt>
                <c:pt idx="179">
                  <c:v>50.366607999999999</c:v>
                </c:pt>
                <c:pt idx="180">
                  <c:v>51.587054999999999</c:v>
                </c:pt>
                <c:pt idx="181">
                  <c:v>51.561787000000002</c:v>
                </c:pt>
                <c:pt idx="182">
                  <c:v>53.951873999999997</c:v>
                </c:pt>
                <c:pt idx="183">
                  <c:v>53.665447</c:v>
                </c:pt>
                <c:pt idx="184">
                  <c:v>47.432231999999999</c:v>
                </c:pt>
                <c:pt idx="185">
                  <c:v>47.094642999999998</c:v>
                </c:pt>
                <c:pt idx="186">
                  <c:v>49.09375</c:v>
                </c:pt>
                <c:pt idx="187">
                  <c:v>49.341965000000002</c:v>
                </c:pt>
                <c:pt idx="188">
                  <c:v>49.473483999999999</c:v>
                </c:pt>
                <c:pt idx="189">
                  <c:v>46.324375000000003</c:v>
                </c:pt>
                <c:pt idx="190">
                  <c:v>46.289909000000002</c:v>
                </c:pt>
                <c:pt idx="191">
                  <c:v>56.345267999999997</c:v>
                </c:pt>
                <c:pt idx="192">
                  <c:v>58.476429000000003</c:v>
                </c:pt>
                <c:pt idx="193">
                  <c:v>56.047500999999997</c:v>
                </c:pt>
                <c:pt idx="194">
                  <c:v>55.578570999999997</c:v>
                </c:pt>
                <c:pt idx="195">
                  <c:v>55.230625000000003</c:v>
                </c:pt>
                <c:pt idx="196">
                  <c:v>55.431426999999999</c:v>
                </c:pt>
                <c:pt idx="197">
                  <c:v>55.83625</c:v>
                </c:pt>
                <c:pt idx="198">
                  <c:v>58.016426000000003</c:v>
                </c:pt>
                <c:pt idx="199">
                  <c:v>57.963481999999999</c:v>
                </c:pt>
                <c:pt idx="200">
                  <c:v>57.028126</c:v>
                </c:pt>
                <c:pt idx="201">
                  <c:v>57.083480999999999</c:v>
                </c:pt>
                <c:pt idx="202">
                  <c:v>56.941161999999998</c:v>
                </c:pt>
                <c:pt idx="203">
                  <c:v>53.67107</c:v>
                </c:pt>
                <c:pt idx="204">
                  <c:v>52.298572999999998</c:v>
                </c:pt>
                <c:pt idx="205">
                  <c:v>49.179375</c:v>
                </c:pt>
                <c:pt idx="206">
                  <c:v>49.002319</c:v>
                </c:pt>
                <c:pt idx="207">
                  <c:v>45.215000000000003</c:v>
                </c:pt>
                <c:pt idx="208">
                  <c:v>42.159644999999998</c:v>
                </c:pt>
                <c:pt idx="209">
                  <c:v>39.161518000000001</c:v>
                </c:pt>
                <c:pt idx="210">
                  <c:v>32.231785000000002</c:v>
                </c:pt>
                <c:pt idx="211">
                  <c:v>32.443568999999997</c:v>
                </c:pt>
                <c:pt idx="212">
                  <c:v>32.948211999999998</c:v>
                </c:pt>
                <c:pt idx="213">
                  <c:v>33.272320000000001</c:v>
                </c:pt>
                <c:pt idx="214">
                  <c:v>34.136875000000003</c:v>
                </c:pt>
                <c:pt idx="215">
                  <c:v>35.249020000000002</c:v>
                </c:pt>
                <c:pt idx="216">
                  <c:v>46.993572</c:v>
                </c:pt>
                <c:pt idx="217">
                  <c:v>47.256878</c:v>
                </c:pt>
                <c:pt idx="218">
                  <c:v>50.397410999999998</c:v>
                </c:pt>
                <c:pt idx="219">
                  <c:v>50.792769999999997</c:v>
                </c:pt>
                <c:pt idx="220">
                  <c:v>46.904465000000002</c:v>
                </c:pt>
                <c:pt idx="221">
                  <c:v>45.651694999999997</c:v>
                </c:pt>
                <c:pt idx="222">
                  <c:v>41.596874</c:v>
                </c:pt>
                <c:pt idx="223">
                  <c:v>40.588661000000002</c:v>
                </c:pt>
                <c:pt idx="224">
                  <c:v>39.470534999999998</c:v>
                </c:pt>
                <c:pt idx="225">
                  <c:v>34.854733000000003</c:v>
                </c:pt>
                <c:pt idx="226">
                  <c:v>35.988124999999997</c:v>
                </c:pt>
                <c:pt idx="227">
                  <c:v>46.350712000000001</c:v>
                </c:pt>
                <c:pt idx="228">
                  <c:v>47.013393000000001</c:v>
                </c:pt>
                <c:pt idx="229">
                  <c:v>44.463123000000003</c:v>
                </c:pt>
                <c:pt idx="230">
                  <c:v>44.875979999999998</c:v>
                </c:pt>
                <c:pt idx="231">
                  <c:v>45.503304</c:v>
                </c:pt>
                <c:pt idx="232">
                  <c:v>48.114998</c:v>
                </c:pt>
                <c:pt idx="233">
                  <c:v>48.204104999999998</c:v>
                </c:pt>
                <c:pt idx="234">
                  <c:v>49.684821999999997</c:v>
                </c:pt>
                <c:pt idx="235">
                  <c:v>50.106338999999998</c:v>
                </c:pt>
                <c:pt idx="236">
                  <c:v>48.700626</c:v>
                </c:pt>
                <c:pt idx="237">
                  <c:v>48.960265999999997</c:v>
                </c:pt>
                <c:pt idx="238">
                  <c:v>49.184821999999997</c:v>
                </c:pt>
                <c:pt idx="239">
                  <c:v>47.620358000000003</c:v>
                </c:pt>
                <c:pt idx="240">
                  <c:v>46.752502</c:v>
                </c:pt>
                <c:pt idx="241">
                  <c:v>46.445717000000002</c:v>
                </c:pt>
                <c:pt idx="242">
                  <c:v>46.956161000000002</c:v>
                </c:pt>
                <c:pt idx="243">
                  <c:v>47.825626</c:v>
                </c:pt>
                <c:pt idx="244">
                  <c:v>47.610984999999999</c:v>
                </c:pt>
                <c:pt idx="245">
                  <c:v>47.204284999999999</c:v>
                </c:pt>
                <c:pt idx="246">
                  <c:v>43.378216000000002</c:v>
                </c:pt>
                <c:pt idx="247">
                  <c:v>43.121608999999999</c:v>
                </c:pt>
                <c:pt idx="248">
                  <c:v>37.473033999999998</c:v>
                </c:pt>
                <c:pt idx="249">
                  <c:v>36.519553999999999</c:v>
                </c:pt>
                <c:pt idx="250">
                  <c:v>38.935001</c:v>
                </c:pt>
                <c:pt idx="251">
                  <c:v>40.046787000000002</c:v>
                </c:pt>
                <c:pt idx="252">
                  <c:v>46.247410000000002</c:v>
                </c:pt>
                <c:pt idx="253">
                  <c:v>46.461426000000003</c:v>
                </c:pt>
                <c:pt idx="254">
                  <c:v>49.057411000000002</c:v>
                </c:pt>
                <c:pt idx="255">
                  <c:v>49.455803000000003</c:v>
                </c:pt>
                <c:pt idx="256">
                  <c:v>48.983215000000001</c:v>
                </c:pt>
                <c:pt idx="257">
                  <c:v>48.208751999999997</c:v>
                </c:pt>
                <c:pt idx="258">
                  <c:v>45.502499</c:v>
                </c:pt>
                <c:pt idx="259">
                  <c:v>45.503928999999999</c:v>
                </c:pt>
                <c:pt idx="260">
                  <c:v>45.550446000000001</c:v>
                </c:pt>
                <c:pt idx="261">
                  <c:v>45.254463000000001</c:v>
                </c:pt>
                <c:pt idx="262">
                  <c:v>45.948036000000002</c:v>
                </c:pt>
                <c:pt idx="263">
                  <c:v>49.951962000000002</c:v>
                </c:pt>
                <c:pt idx="264">
                  <c:v>49.959105999999998</c:v>
                </c:pt>
                <c:pt idx="265">
                  <c:v>41.968124000000003</c:v>
                </c:pt>
                <c:pt idx="266">
                  <c:v>40.534908000000001</c:v>
                </c:pt>
                <c:pt idx="267">
                  <c:v>39.156517000000001</c:v>
                </c:pt>
                <c:pt idx="268">
                  <c:v>32.654105999999999</c:v>
                </c:pt>
                <c:pt idx="269">
                  <c:v>31.648213999999999</c:v>
                </c:pt>
                <c:pt idx="270">
                  <c:v>29.482140999999999</c:v>
                </c:pt>
                <c:pt idx="271">
                  <c:v>29.650981999999999</c:v>
                </c:pt>
                <c:pt idx="272">
                  <c:v>32.964374999999997</c:v>
                </c:pt>
                <c:pt idx="273">
                  <c:v>34.517231000000002</c:v>
                </c:pt>
                <c:pt idx="274">
                  <c:v>36.123837000000002</c:v>
                </c:pt>
                <c:pt idx="275">
                  <c:v>46.317855999999999</c:v>
                </c:pt>
                <c:pt idx="276">
                  <c:v>49.059283999999998</c:v>
                </c:pt>
                <c:pt idx="277">
                  <c:v>55.936787000000002</c:v>
                </c:pt>
                <c:pt idx="278">
                  <c:v>54.013480999999999</c:v>
                </c:pt>
                <c:pt idx="279">
                  <c:v>49.232498</c:v>
                </c:pt>
                <c:pt idx="280">
                  <c:v>49.161785000000002</c:v>
                </c:pt>
                <c:pt idx="281">
                  <c:v>49.497321999999997</c:v>
                </c:pt>
                <c:pt idx="282">
                  <c:v>50.559466999999998</c:v>
                </c:pt>
                <c:pt idx="283">
                  <c:v>50.749820999999997</c:v>
                </c:pt>
                <c:pt idx="284">
                  <c:v>52.290089000000002</c:v>
                </c:pt>
                <c:pt idx="285">
                  <c:v>52.820087000000001</c:v>
                </c:pt>
                <c:pt idx="286">
                  <c:v>47.536876999999997</c:v>
                </c:pt>
                <c:pt idx="287">
                  <c:v>42.639378000000001</c:v>
                </c:pt>
                <c:pt idx="288">
                  <c:v>46.484820999999997</c:v>
                </c:pt>
                <c:pt idx="289">
                  <c:v>41.329552</c:v>
                </c:pt>
                <c:pt idx="290">
                  <c:v>52.504730000000002</c:v>
                </c:pt>
                <c:pt idx="291">
                  <c:v>52.804909000000002</c:v>
                </c:pt>
                <c:pt idx="292">
                  <c:v>54.201607000000003</c:v>
                </c:pt>
                <c:pt idx="293">
                  <c:v>52.247143000000001</c:v>
                </c:pt>
                <c:pt idx="294">
                  <c:v>49.383750999999997</c:v>
                </c:pt>
                <c:pt idx="295">
                  <c:v>52.814464999999998</c:v>
                </c:pt>
                <c:pt idx="296">
                  <c:v>56.096966000000002</c:v>
                </c:pt>
                <c:pt idx="297">
                  <c:v>63.904732000000003</c:v>
                </c:pt>
                <c:pt idx="298">
                  <c:v>63.736697999999997</c:v>
                </c:pt>
                <c:pt idx="299">
                  <c:v>72.137137999999993</c:v>
                </c:pt>
                <c:pt idx="300">
                  <c:v>76.152679000000006</c:v>
                </c:pt>
                <c:pt idx="301">
                  <c:v>75.866874999999993</c:v>
                </c:pt>
                <c:pt idx="302">
                  <c:v>76.158660999999995</c:v>
                </c:pt>
                <c:pt idx="303">
                  <c:v>76.566338000000002</c:v>
                </c:pt>
                <c:pt idx="304">
                  <c:v>63.160896000000001</c:v>
                </c:pt>
                <c:pt idx="305">
                  <c:v>60.926430000000003</c:v>
                </c:pt>
                <c:pt idx="306">
                  <c:v>60.849463999999998</c:v>
                </c:pt>
                <c:pt idx="307">
                  <c:v>57.278660000000002</c:v>
                </c:pt>
                <c:pt idx="308">
                  <c:v>53.876877</c:v>
                </c:pt>
                <c:pt idx="309">
                  <c:v>50.494731999999999</c:v>
                </c:pt>
                <c:pt idx="310">
                  <c:v>46.591610000000003</c:v>
                </c:pt>
                <c:pt idx="311">
                  <c:v>39.466160000000002</c:v>
                </c:pt>
                <c:pt idx="312">
                  <c:v>41.046875</c:v>
                </c:pt>
                <c:pt idx="313">
                  <c:v>42.494106000000002</c:v>
                </c:pt>
                <c:pt idx="314">
                  <c:v>42.834018999999998</c:v>
                </c:pt>
                <c:pt idx="315">
                  <c:v>36.21875</c:v>
                </c:pt>
                <c:pt idx="316">
                  <c:v>39.948749999999997</c:v>
                </c:pt>
                <c:pt idx="317">
                  <c:v>42.835625</c:v>
                </c:pt>
                <c:pt idx="318">
                  <c:v>44.437054000000003</c:v>
                </c:pt>
                <c:pt idx="319">
                  <c:v>44.002051999999999</c:v>
                </c:pt>
                <c:pt idx="320">
                  <c:v>51.982501999999997</c:v>
                </c:pt>
                <c:pt idx="321">
                  <c:v>51.751162999999998</c:v>
                </c:pt>
                <c:pt idx="322">
                  <c:v>50.896872999999999</c:v>
                </c:pt>
                <c:pt idx="323">
                  <c:v>47.687229000000002</c:v>
                </c:pt>
                <c:pt idx="324">
                  <c:v>50.512141999999997</c:v>
                </c:pt>
                <c:pt idx="325">
                  <c:v>50.376877</c:v>
                </c:pt>
                <c:pt idx="326">
                  <c:v>50.448124</c:v>
                </c:pt>
                <c:pt idx="327">
                  <c:v>51.270985000000003</c:v>
                </c:pt>
                <c:pt idx="328">
                  <c:v>53.020358999999999</c:v>
                </c:pt>
                <c:pt idx="329">
                  <c:v>52.822589999999998</c:v>
                </c:pt>
                <c:pt idx="330">
                  <c:v>53.338749</c:v>
                </c:pt>
                <c:pt idx="331">
                  <c:v>53.850535999999998</c:v>
                </c:pt>
                <c:pt idx="332">
                  <c:v>54.186607000000002</c:v>
                </c:pt>
                <c:pt idx="333">
                  <c:v>51.925091000000002</c:v>
                </c:pt>
                <c:pt idx="334">
                  <c:v>52.196877000000001</c:v>
                </c:pt>
                <c:pt idx="335">
                  <c:v>58.077770000000001</c:v>
                </c:pt>
                <c:pt idx="336">
                  <c:v>58.300983000000002</c:v>
                </c:pt>
                <c:pt idx="337">
                  <c:v>56.827499000000003</c:v>
                </c:pt>
                <c:pt idx="338">
                  <c:v>56.243572</c:v>
                </c:pt>
                <c:pt idx="339">
                  <c:v>55.646431</c:v>
                </c:pt>
                <c:pt idx="340">
                  <c:v>48.485981000000002</c:v>
                </c:pt>
                <c:pt idx="341">
                  <c:v>46.869373000000003</c:v>
                </c:pt>
                <c:pt idx="342">
                  <c:v>46.040447</c:v>
                </c:pt>
                <c:pt idx="343">
                  <c:v>45.937592000000002</c:v>
                </c:pt>
                <c:pt idx="344">
                  <c:v>45.792499999999997</c:v>
                </c:pt>
                <c:pt idx="345">
                  <c:v>46.345001000000003</c:v>
                </c:pt>
                <c:pt idx="346">
                  <c:v>46.618572</c:v>
                </c:pt>
                <c:pt idx="347">
                  <c:v>44.215000000000003</c:v>
                </c:pt>
                <c:pt idx="348">
                  <c:v>44.202679000000003</c:v>
                </c:pt>
                <c:pt idx="349">
                  <c:v>45.183036999999999</c:v>
                </c:pt>
                <c:pt idx="350">
                  <c:v>45.960265999999997</c:v>
                </c:pt>
                <c:pt idx="351">
                  <c:v>48.550624999999997</c:v>
                </c:pt>
                <c:pt idx="352">
                  <c:v>48.161338999999998</c:v>
                </c:pt>
                <c:pt idx="353">
                  <c:v>47.667408000000002</c:v>
                </c:pt>
                <c:pt idx="354">
                  <c:v>47.495266000000001</c:v>
                </c:pt>
                <c:pt idx="355">
                  <c:v>48.337769000000002</c:v>
                </c:pt>
                <c:pt idx="356">
                  <c:v>50.869106000000002</c:v>
                </c:pt>
                <c:pt idx="357">
                  <c:v>51.846339999999998</c:v>
                </c:pt>
                <c:pt idx="358">
                  <c:v>55.871250000000003</c:v>
                </c:pt>
                <c:pt idx="359">
                  <c:v>57.325180000000003</c:v>
                </c:pt>
                <c:pt idx="360">
                  <c:v>53.559643000000001</c:v>
                </c:pt>
                <c:pt idx="361">
                  <c:v>52.023304000000003</c:v>
                </c:pt>
                <c:pt idx="362">
                  <c:v>54.284821000000001</c:v>
                </c:pt>
                <c:pt idx="363">
                  <c:v>55.492142000000001</c:v>
                </c:pt>
                <c:pt idx="364">
                  <c:v>58.335712000000001</c:v>
                </c:pt>
                <c:pt idx="365">
                  <c:v>57.719822000000001</c:v>
                </c:pt>
                <c:pt idx="366">
                  <c:v>54.873748999999997</c:v>
                </c:pt>
                <c:pt idx="367">
                  <c:v>54.277676</c:v>
                </c:pt>
                <c:pt idx="368">
                  <c:v>53.935268000000001</c:v>
                </c:pt>
                <c:pt idx="369">
                  <c:v>53.035538000000003</c:v>
                </c:pt>
                <c:pt idx="370">
                  <c:v>53.982143000000001</c:v>
                </c:pt>
                <c:pt idx="371">
                  <c:v>64.758392000000001</c:v>
                </c:pt>
                <c:pt idx="372">
                  <c:v>65.330710999999994</c:v>
                </c:pt>
                <c:pt idx="373">
                  <c:v>68.456253000000004</c:v>
                </c:pt>
                <c:pt idx="374">
                  <c:v>67.957320999999993</c:v>
                </c:pt>
                <c:pt idx="375">
                  <c:v>67.333297999999999</c:v>
                </c:pt>
                <c:pt idx="376">
                  <c:v>61.91</c:v>
                </c:pt>
                <c:pt idx="377">
                  <c:v>60.983215000000001</c:v>
                </c:pt>
                <c:pt idx="378">
                  <c:v>57.790534999999998</c:v>
                </c:pt>
                <c:pt idx="379">
                  <c:v>56.511608000000003</c:v>
                </c:pt>
                <c:pt idx="380">
                  <c:v>47.881874000000003</c:v>
                </c:pt>
                <c:pt idx="381">
                  <c:v>46.722233000000003</c:v>
                </c:pt>
                <c:pt idx="382">
                  <c:v>45.427588999999998</c:v>
                </c:pt>
                <c:pt idx="383">
                  <c:v>40.100802999999999</c:v>
                </c:pt>
                <c:pt idx="384">
                  <c:v>40.401336999999998</c:v>
                </c:pt>
                <c:pt idx="385">
                  <c:v>42.537502000000003</c:v>
                </c:pt>
                <c:pt idx="386">
                  <c:v>43.46125</c:v>
                </c:pt>
                <c:pt idx="387">
                  <c:v>46.802501999999997</c:v>
                </c:pt>
                <c:pt idx="388">
                  <c:v>44.532142999999998</c:v>
                </c:pt>
                <c:pt idx="389">
                  <c:v>42.167679</c:v>
                </c:pt>
                <c:pt idx="390">
                  <c:v>42.953750999999997</c:v>
                </c:pt>
                <c:pt idx="391">
                  <c:v>45.398212000000001</c:v>
                </c:pt>
                <c:pt idx="392">
                  <c:v>53.938305</c:v>
                </c:pt>
                <c:pt idx="393">
                  <c:v>54.559643000000001</c:v>
                </c:pt>
                <c:pt idx="394">
                  <c:v>57.963749</c:v>
                </c:pt>
                <c:pt idx="395">
                  <c:v>58.212322</c:v>
                </c:pt>
                <c:pt idx="396">
                  <c:v>53.561248999999997</c:v>
                </c:pt>
                <c:pt idx="397">
                  <c:v>51.409554</c:v>
                </c:pt>
                <c:pt idx="398">
                  <c:v>52.078125</c:v>
                </c:pt>
                <c:pt idx="399">
                  <c:v>52.512408999999998</c:v>
                </c:pt>
                <c:pt idx="400">
                  <c:v>51.609912999999999</c:v>
                </c:pt>
                <c:pt idx="401">
                  <c:v>51.370536999999999</c:v>
                </c:pt>
                <c:pt idx="402">
                  <c:v>48.019374999999997</c:v>
                </c:pt>
                <c:pt idx="403">
                  <c:v>47.604374</c:v>
                </c:pt>
                <c:pt idx="404">
                  <c:v>47.317855999999999</c:v>
                </c:pt>
                <c:pt idx="405">
                  <c:v>50.705444</c:v>
                </c:pt>
                <c:pt idx="406">
                  <c:v>53.427230999999999</c:v>
                </c:pt>
                <c:pt idx="407">
                  <c:v>63.360354999999998</c:v>
                </c:pt>
                <c:pt idx="408">
                  <c:v>63.905177999999999</c:v>
                </c:pt>
                <c:pt idx="409">
                  <c:v>69.578125</c:v>
                </c:pt>
                <c:pt idx="410">
                  <c:v>67.378838000000002</c:v>
                </c:pt>
                <c:pt idx="411">
                  <c:v>65.333572000000004</c:v>
                </c:pt>
                <c:pt idx="412">
                  <c:v>62.108929000000003</c:v>
                </c:pt>
                <c:pt idx="413">
                  <c:v>61.737319999999997</c:v>
                </c:pt>
                <c:pt idx="414">
                  <c:v>58.098213000000001</c:v>
                </c:pt>
                <c:pt idx="415">
                  <c:v>57.330803000000003</c:v>
                </c:pt>
                <c:pt idx="416">
                  <c:v>54.535625000000003</c:v>
                </c:pt>
                <c:pt idx="417">
                  <c:v>53.978481000000002</c:v>
                </c:pt>
                <c:pt idx="418">
                  <c:v>53.541961999999998</c:v>
                </c:pt>
                <c:pt idx="419">
                  <c:v>48.337769000000002</c:v>
                </c:pt>
                <c:pt idx="420">
                  <c:v>46.317050999999999</c:v>
                </c:pt>
                <c:pt idx="421">
                  <c:v>44.716873</c:v>
                </c:pt>
                <c:pt idx="422">
                  <c:v>45.967140000000001</c:v>
                </c:pt>
                <c:pt idx="423">
                  <c:v>51.513748</c:v>
                </c:pt>
                <c:pt idx="424">
                  <c:v>49.204104999999998</c:v>
                </c:pt>
                <c:pt idx="425">
                  <c:v>46.800891999999997</c:v>
                </c:pt>
                <c:pt idx="426">
                  <c:v>40.880623</c:v>
                </c:pt>
                <c:pt idx="427">
                  <c:v>40.809910000000002</c:v>
                </c:pt>
                <c:pt idx="428">
                  <c:v>39.092232000000003</c:v>
                </c:pt>
                <c:pt idx="429">
                  <c:v>38.806072</c:v>
                </c:pt>
                <c:pt idx="430">
                  <c:v>41.503124</c:v>
                </c:pt>
                <c:pt idx="431">
                  <c:v>42.910980000000002</c:v>
                </c:pt>
                <c:pt idx="432">
                  <c:v>40.577140999999997</c:v>
                </c:pt>
                <c:pt idx="433">
                  <c:v>40.408928000000003</c:v>
                </c:pt>
                <c:pt idx="434">
                  <c:v>46.950980999999999</c:v>
                </c:pt>
                <c:pt idx="435">
                  <c:v>47.283661000000002</c:v>
                </c:pt>
                <c:pt idx="436">
                  <c:v>44.532409999999999</c:v>
                </c:pt>
                <c:pt idx="437">
                  <c:v>44.182858000000003</c:v>
                </c:pt>
                <c:pt idx="438">
                  <c:v>41.575626</c:v>
                </c:pt>
                <c:pt idx="439">
                  <c:v>41.679554000000003</c:v>
                </c:pt>
                <c:pt idx="440">
                  <c:v>41.667053000000003</c:v>
                </c:pt>
                <c:pt idx="441">
                  <c:v>40.558211999999997</c:v>
                </c:pt>
                <c:pt idx="442">
                  <c:v>41.665894000000002</c:v>
                </c:pt>
                <c:pt idx="443">
                  <c:v>49.463839999999998</c:v>
                </c:pt>
                <c:pt idx="444">
                  <c:v>49.909466000000002</c:v>
                </c:pt>
                <c:pt idx="445">
                  <c:v>56.805</c:v>
                </c:pt>
                <c:pt idx="446">
                  <c:v>57.706069999999997</c:v>
                </c:pt>
                <c:pt idx="447">
                  <c:v>58.619019000000002</c:v>
                </c:pt>
                <c:pt idx="448">
                  <c:v>56.822051999999999</c:v>
                </c:pt>
                <c:pt idx="449">
                  <c:v>55.407589000000002</c:v>
                </c:pt>
                <c:pt idx="450">
                  <c:v>50.342498999999997</c:v>
                </c:pt>
                <c:pt idx="451">
                  <c:v>48.899197000000001</c:v>
                </c:pt>
                <c:pt idx="452">
                  <c:v>43.064377</c:v>
                </c:pt>
              </c:numCache>
            </c:numRef>
          </c:yVal>
          <c:smooth val="1"/>
        </c:ser>
        <c:ser>
          <c:idx val="1"/>
          <c:order val="1"/>
          <c:tx>
            <c:v>weekly</c:v>
          </c:tx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  <c:marker>
            <c:spPr>
              <a:noFill/>
            </c:spPr>
          </c:marker>
          <c:xVal>
            <c:numRef>
              <c:f>Sheet2!$D$2:$D$656</c:f>
              <c:numCache>
                <c:formatCode>0.00</c:formatCode>
                <c:ptCount val="655"/>
                <c:pt idx="0">
                  <c:v>7</c:v>
                </c:pt>
                <c:pt idx="1">
                  <c:v>14</c:v>
                </c:pt>
                <c:pt idx="2">
                  <c:v>21</c:v>
                </c:pt>
                <c:pt idx="3">
                  <c:v>28</c:v>
                </c:pt>
                <c:pt idx="4">
                  <c:v>35</c:v>
                </c:pt>
                <c:pt idx="5">
                  <c:v>42</c:v>
                </c:pt>
                <c:pt idx="6">
                  <c:v>49</c:v>
                </c:pt>
                <c:pt idx="7">
                  <c:v>56</c:v>
                </c:pt>
                <c:pt idx="8">
                  <c:v>63</c:v>
                </c:pt>
                <c:pt idx="9">
                  <c:v>70</c:v>
                </c:pt>
                <c:pt idx="10">
                  <c:v>77</c:v>
                </c:pt>
                <c:pt idx="11">
                  <c:v>84</c:v>
                </c:pt>
                <c:pt idx="12">
                  <c:v>91</c:v>
                </c:pt>
                <c:pt idx="13">
                  <c:v>98</c:v>
                </c:pt>
                <c:pt idx="14">
                  <c:v>105</c:v>
                </c:pt>
                <c:pt idx="15">
                  <c:v>112</c:v>
                </c:pt>
                <c:pt idx="16">
                  <c:v>119</c:v>
                </c:pt>
                <c:pt idx="17">
                  <c:v>126</c:v>
                </c:pt>
                <c:pt idx="18">
                  <c:v>133</c:v>
                </c:pt>
                <c:pt idx="19">
                  <c:v>140</c:v>
                </c:pt>
                <c:pt idx="20">
                  <c:v>147</c:v>
                </c:pt>
                <c:pt idx="21">
                  <c:v>154</c:v>
                </c:pt>
                <c:pt idx="22">
                  <c:v>161</c:v>
                </c:pt>
                <c:pt idx="23">
                  <c:v>168</c:v>
                </c:pt>
                <c:pt idx="24">
                  <c:v>175</c:v>
                </c:pt>
                <c:pt idx="25">
                  <c:v>182</c:v>
                </c:pt>
                <c:pt idx="26">
                  <c:v>189</c:v>
                </c:pt>
                <c:pt idx="27">
                  <c:v>196</c:v>
                </c:pt>
                <c:pt idx="28">
                  <c:v>203</c:v>
                </c:pt>
                <c:pt idx="29">
                  <c:v>210</c:v>
                </c:pt>
                <c:pt idx="30">
                  <c:v>217</c:v>
                </c:pt>
                <c:pt idx="31">
                  <c:v>224</c:v>
                </c:pt>
                <c:pt idx="32">
                  <c:v>231</c:v>
                </c:pt>
                <c:pt idx="33">
                  <c:v>238</c:v>
                </c:pt>
                <c:pt idx="34">
                  <c:v>245</c:v>
                </c:pt>
                <c:pt idx="35">
                  <c:v>252</c:v>
                </c:pt>
                <c:pt idx="36">
                  <c:v>259</c:v>
                </c:pt>
                <c:pt idx="37">
                  <c:v>266</c:v>
                </c:pt>
                <c:pt idx="38">
                  <c:v>273</c:v>
                </c:pt>
                <c:pt idx="39">
                  <c:v>280</c:v>
                </c:pt>
                <c:pt idx="40">
                  <c:v>287</c:v>
                </c:pt>
                <c:pt idx="41">
                  <c:v>294</c:v>
                </c:pt>
                <c:pt idx="42">
                  <c:v>301</c:v>
                </c:pt>
                <c:pt idx="43">
                  <c:v>308</c:v>
                </c:pt>
                <c:pt idx="44">
                  <c:v>315</c:v>
                </c:pt>
                <c:pt idx="45">
                  <c:v>322</c:v>
                </c:pt>
                <c:pt idx="46">
                  <c:v>329</c:v>
                </c:pt>
                <c:pt idx="47">
                  <c:v>336</c:v>
                </c:pt>
                <c:pt idx="48">
                  <c:v>343</c:v>
                </c:pt>
                <c:pt idx="49">
                  <c:v>350</c:v>
                </c:pt>
                <c:pt idx="50">
                  <c:v>357</c:v>
                </c:pt>
                <c:pt idx="51">
                  <c:v>364</c:v>
                </c:pt>
                <c:pt idx="52">
                  <c:v>367</c:v>
                </c:pt>
                <c:pt idx="53">
                  <c:v>374</c:v>
                </c:pt>
                <c:pt idx="54">
                  <c:v>381</c:v>
                </c:pt>
                <c:pt idx="55">
                  <c:v>388</c:v>
                </c:pt>
                <c:pt idx="56">
                  <c:v>395</c:v>
                </c:pt>
                <c:pt idx="57">
                  <c:v>402</c:v>
                </c:pt>
                <c:pt idx="58">
                  <c:v>409</c:v>
                </c:pt>
                <c:pt idx="59">
                  <c:v>416</c:v>
                </c:pt>
                <c:pt idx="60">
                  <c:v>423</c:v>
                </c:pt>
                <c:pt idx="61">
                  <c:v>430</c:v>
                </c:pt>
                <c:pt idx="62">
                  <c:v>437</c:v>
                </c:pt>
                <c:pt idx="63">
                  <c:v>444</c:v>
                </c:pt>
                <c:pt idx="64">
                  <c:v>451</c:v>
                </c:pt>
                <c:pt idx="65">
                  <c:v>458</c:v>
                </c:pt>
                <c:pt idx="66">
                  <c:v>465</c:v>
                </c:pt>
                <c:pt idx="67">
                  <c:v>472</c:v>
                </c:pt>
                <c:pt idx="68">
                  <c:v>479</c:v>
                </c:pt>
                <c:pt idx="69">
                  <c:v>486</c:v>
                </c:pt>
                <c:pt idx="70">
                  <c:v>493</c:v>
                </c:pt>
                <c:pt idx="71">
                  <c:v>500</c:v>
                </c:pt>
                <c:pt idx="72">
                  <c:v>507</c:v>
                </c:pt>
                <c:pt idx="73">
                  <c:v>514</c:v>
                </c:pt>
                <c:pt idx="74">
                  <c:v>521</c:v>
                </c:pt>
                <c:pt idx="75">
                  <c:v>528</c:v>
                </c:pt>
                <c:pt idx="76">
                  <c:v>535</c:v>
                </c:pt>
                <c:pt idx="77">
                  <c:v>542</c:v>
                </c:pt>
                <c:pt idx="78">
                  <c:v>549</c:v>
                </c:pt>
                <c:pt idx="79">
                  <c:v>556</c:v>
                </c:pt>
                <c:pt idx="80">
                  <c:v>563</c:v>
                </c:pt>
                <c:pt idx="81">
                  <c:v>570</c:v>
                </c:pt>
                <c:pt idx="82">
                  <c:v>577</c:v>
                </c:pt>
                <c:pt idx="83">
                  <c:v>584</c:v>
                </c:pt>
                <c:pt idx="84">
                  <c:v>591</c:v>
                </c:pt>
                <c:pt idx="85">
                  <c:v>598</c:v>
                </c:pt>
                <c:pt idx="86">
                  <c:v>605</c:v>
                </c:pt>
                <c:pt idx="87">
                  <c:v>612</c:v>
                </c:pt>
                <c:pt idx="88">
                  <c:v>619</c:v>
                </c:pt>
                <c:pt idx="89">
                  <c:v>626</c:v>
                </c:pt>
                <c:pt idx="90">
                  <c:v>633</c:v>
                </c:pt>
                <c:pt idx="91">
                  <c:v>640</c:v>
                </c:pt>
                <c:pt idx="92">
                  <c:v>647</c:v>
                </c:pt>
                <c:pt idx="93">
                  <c:v>654</c:v>
                </c:pt>
                <c:pt idx="94">
                  <c:v>661</c:v>
                </c:pt>
                <c:pt idx="95">
                  <c:v>668</c:v>
                </c:pt>
                <c:pt idx="96">
                  <c:v>675</c:v>
                </c:pt>
                <c:pt idx="97">
                  <c:v>682</c:v>
                </c:pt>
                <c:pt idx="98">
                  <c:v>689</c:v>
                </c:pt>
                <c:pt idx="99">
                  <c:v>696</c:v>
                </c:pt>
                <c:pt idx="100">
                  <c:v>703</c:v>
                </c:pt>
                <c:pt idx="101">
                  <c:v>710</c:v>
                </c:pt>
                <c:pt idx="102">
                  <c:v>717</c:v>
                </c:pt>
                <c:pt idx="103">
                  <c:v>724</c:v>
                </c:pt>
                <c:pt idx="104">
                  <c:v>727</c:v>
                </c:pt>
                <c:pt idx="105">
                  <c:v>734</c:v>
                </c:pt>
                <c:pt idx="106">
                  <c:v>741</c:v>
                </c:pt>
                <c:pt idx="107">
                  <c:v>748</c:v>
                </c:pt>
                <c:pt idx="108">
                  <c:v>755</c:v>
                </c:pt>
                <c:pt idx="109">
                  <c:v>762</c:v>
                </c:pt>
                <c:pt idx="110">
                  <c:v>769</c:v>
                </c:pt>
                <c:pt idx="111">
                  <c:v>776</c:v>
                </c:pt>
                <c:pt idx="112">
                  <c:v>783</c:v>
                </c:pt>
                <c:pt idx="113">
                  <c:v>790</c:v>
                </c:pt>
                <c:pt idx="114">
                  <c:v>797</c:v>
                </c:pt>
                <c:pt idx="115">
                  <c:v>804</c:v>
                </c:pt>
                <c:pt idx="116">
                  <c:v>811</c:v>
                </c:pt>
                <c:pt idx="117">
                  <c:v>818</c:v>
                </c:pt>
                <c:pt idx="118">
                  <c:v>825</c:v>
                </c:pt>
                <c:pt idx="119">
                  <c:v>832</c:v>
                </c:pt>
                <c:pt idx="120">
                  <c:v>839</c:v>
                </c:pt>
                <c:pt idx="121">
                  <c:v>846</c:v>
                </c:pt>
                <c:pt idx="122">
                  <c:v>853</c:v>
                </c:pt>
                <c:pt idx="123">
                  <c:v>860</c:v>
                </c:pt>
                <c:pt idx="124">
                  <c:v>867</c:v>
                </c:pt>
                <c:pt idx="125">
                  <c:v>874</c:v>
                </c:pt>
                <c:pt idx="126">
                  <c:v>881</c:v>
                </c:pt>
                <c:pt idx="127">
                  <c:v>888</c:v>
                </c:pt>
                <c:pt idx="128">
                  <c:v>895</c:v>
                </c:pt>
                <c:pt idx="129">
                  <c:v>902</c:v>
                </c:pt>
                <c:pt idx="130">
                  <c:v>909</c:v>
                </c:pt>
                <c:pt idx="131">
                  <c:v>916</c:v>
                </c:pt>
                <c:pt idx="132">
                  <c:v>923</c:v>
                </c:pt>
                <c:pt idx="133">
                  <c:v>930</c:v>
                </c:pt>
                <c:pt idx="134">
                  <c:v>937</c:v>
                </c:pt>
                <c:pt idx="135">
                  <c:v>944</c:v>
                </c:pt>
                <c:pt idx="136">
                  <c:v>951</c:v>
                </c:pt>
                <c:pt idx="137">
                  <c:v>958</c:v>
                </c:pt>
                <c:pt idx="138">
                  <c:v>965</c:v>
                </c:pt>
                <c:pt idx="139">
                  <c:v>972</c:v>
                </c:pt>
                <c:pt idx="140">
                  <c:v>979</c:v>
                </c:pt>
                <c:pt idx="141">
                  <c:v>986</c:v>
                </c:pt>
                <c:pt idx="142">
                  <c:v>993</c:v>
                </c:pt>
                <c:pt idx="143">
                  <c:v>1000</c:v>
                </c:pt>
                <c:pt idx="144">
                  <c:v>1007</c:v>
                </c:pt>
                <c:pt idx="145">
                  <c:v>1014</c:v>
                </c:pt>
                <c:pt idx="146">
                  <c:v>1021</c:v>
                </c:pt>
                <c:pt idx="147">
                  <c:v>1028</c:v>
                </c:pt>
                <c:pt idx="148">
                  <c:v>1035</c:v>
                </c:pt>
                <c:pt idx="149">
                  <c:v>1042</c:v>
                </c:pt>
                <c:pt idx="150">
                  <c:v>1049</c:v>
                </c:pt>
                <c:pt idx="151">
                  <c:v>1056</c:v>
                </c:pt>
                <c:pt idx="152">
                  <c:v>1063</c:v>
                </c:pt>
                <c:pt idx="153">
                  <c:v>1070</c:v>
                </c:pt>
                <c:pt idx="154">
                  <c:v>1077</c:v>
                </c:pt>
                <c:pt idx="155">
                  <c:v>1084</c:v>
                </c:pt>
                <c:pt idx="156">
                  <c:v>1087</c:v>
                </c:pt>
                <c:pt idx="157">
                  <c:v>1094</c:v>
                </c:pt>
                <c:pt idx="158">
                  <c:v>1101</c:v>
                </c:pt>
                <c:pt idx="159">
                  <c:v>1108</c:v>
                </c:pt>
                <c:pt idx="160">
                  <c:v>1115</c:v>
                </c:pt>
                <c:pt idx="161">
                  <c:v>1122</c:v>
                </c:pt>
                <c:pt idx="162">
                  <c:v>1129</c:v>
                </c:pt>
                <c:pt idx="163">
                  <c:v>1136</c:v>
                </c:pt>
                <c:pt idx="164">
                  <c:v>1143</c:v>
                </c:pt>
                <c:pt idx="165">
                  <c:v>1150</c:v>
                </c:pt>
                <c:pt idx="166">
                  <c:v>1157</c:v>
                </c:pt>
                <c:pt idx="167">
                  <c:v>1164</c:v>
                </c:pt>
                <c:pt idx="168">
                  <c:v>1171</c:v>
                </c:pt>
                <c:pt idx="169">
                  <c:v>1178</c:v>
                </c:pt>
                <c:pt idx="170">
                  <c:v>1185</c:v>
                </c:pt>
                <c:pt idx="171">
                  <c:v>1192</c:v>
                </c:pt>
                <c:pt idx="172">
                  <c:v>1199</c:v>
                </c:pt>
                <c:pt idx="173">
                  <c:v>1206</c:v>
                </c:pt>
                <c:pt idx="174">
                  <c:v>1213</c:v>
                </c:pt>
                <c:pt idx="175">
                  <c:v>1220</c:v>
                </c:pt>
                <c:pt idx="176">
                  <c:v>1227</c:v>
                </c:pt>
                <c:pt idx="177">
                  <c:v>1234</c:v>
                </c:pt>
                <c:pt idx="178">
                  <c:v>1241</c:v>
                </c:pt>
                <c:pt idx="179">
                  <c:v>1248</c:v>
                </c:pt>
                <c:pt idx="180">
                  <c:v>1255</c:v>
                </c:pt>
                <c:pt idx="181">
                  <c:v>1262</c:v>
                </c:pt>
                <c:pt idx="182">
                  <c:v>1269</c:v>
                </c:pt>
                <c:pt idx="183">
                  <c:v>1276</c:v>
                </c:pt>
                <c:pt idx="184">
                  <c:v>1283</c:v>
                </c:pt>
                <c:pt idx="185">
                  <c:v>1290</c:v>
                </c:pt>
                <c:pt idx="186">
                  <c:v>1297</c:v>
                </c:pt>
                <c:pt idx="187">
                  <c:v>1304</c:v>
                </c:pt>
                <c:pt idx="188">
                  <c:v>1311</c:v>
                </c:pt>
                <c:pt idx="189">
                  <c:v>1318</c:v>
                </c:pt>
                <c:pt idx="190">
                  <c:v>1325</c:v>
                </c:pt>
                <c:pt idx="191">
                  <c:v>1332</c:v>
                </c:pt>
                <c:pt idx="192">
                  <c:v>1339</c:v>
                </c:pt>
                <c:pt idx="193">
                  <c:v>1346</c:v>
                </c:pt>
                <c:pt idx="194">
                  <c:v>1353</c:v>
                </c:pt>
                <c:pt idx="195">
                  <c:v>1360</c:v>
                </c:pt>
                <c:pt idx="196">
                  <c:v>1367</c:v>
                </c:pt>
                <c:pt idx="197">
                  <c:v>1374</c:v>
                </c:pt>
                <c:pt idx="198">
                  <c:v>1381</c:v>
                </c:pt>
                <c:pt idx="199">
                  <c:v>1388</c:v>
                </c:pt>
                <c:pt idx="200">
                  <c:v>1395</c:v>
                </c:pt>
                <c:pt idx="201">
                  <c:v>1402</c:v>
                </c:pt>
                <c:pt idx="202">
                  <c:v>1409</c:v>
                </c:pt>
                <c:pt idx="203">
                  <c:v>1416</c:v>
                </c:pt>
                <c:pt idx="204">
                  <c:v>1423</c:v>
                </c:pt>
                <c:pt idx="205">
                  <c:v>1430</c:v>
                </c:pt>
                <c:pt idx="206">
                  <c:v>1437</c:v>
                </c:pt>
                <c:pt idx="207">
                  <c:v>1444</c:v>
                </c:pt>
                <c:pt idx="208">
                  <c:v>1447</c:v>
                </c:pt>
                <c:pt idx="209">
                  <c:v>1454</c:v>
                </c:pt>
                <c:pt idx="210">
                  <c:v>1461</c:v>
                </c:pt>
                <c:pt idx="211">
                  <c:v>1468</c:v>
                </c:pt>
                <c:pt idx="212">
                  <c:v>1475</c:v>
                </c:pt>
                <c:pt idx="213">
                  <c:v>1482</c:v>
                </c:pt>
                <c:pt idx="214">
                  <c:v>1489</c:v>
                </c:pt>
                <c:pt idx="215">
                  <c:v>1496</c:v>
                </c:pt>
                <c:pt idx="216">
                  <c:v>1503</c:v>
                </c:pt>
                <c:pt idx="217">
                  <c:v>1510</c:v>
                </c:pt>
                <c:pt idx="218">
                  <c:v>1517</c:v>
                </c:pt>
                <c:pt idx="219">
                  <c:v>1524</c:v>
                </c:pt>
                <c:pt idx="220">
                  <c:v>1531</c:v>
                </c:pt>
                <c:pt idx="221">
                  <c:v>1538</c:v>
                </c:pt>
                <c:pt idx="222">
                  <c:v>1545</c:v>
                </c:pt>
                <c:pt idx="223">
                  <c:v>1552</c:v>
                </c:pt>
                <c:pt idx="224">
                  <c:v>1559</c:v>
                </c:pt>
                <c:pt idx="225">
                  <c:v>1566</c:v>
                </c:pt>
                <c:pt idx="226">
                  <c:v>1573</c:v>
                </c:pt>
                <c:pt idx="227">
                  <c:v>1580</c:v>
                </c:pt>
                <c:pt idx="228">
                  <c:v>1587</c:v>
                </c:pt>
                <c:pt idx="229">
                  <c:v>1594</c:v>
                </c:pt>
                <c:pt idx="230">
                  <c:v>1601</c:v>
                </c:pt>
                <c:pt idx="231">
                  <c:v>1608</c:v>
                </c:pt>
                <c:pt idx="232">
                  <c:v>1615</c:v>
                </c:pt>
                <c:pt idx="233">
                  <c:v>1622</c:v>
                </c:pt>
                <c:pt idx="234">
                  <c:v>1629</c:v>
                </c:pt>
                <c:pt idx="235">
                  <c:v>1636</c:v>
                </c:pt>
                <c:pt idx="236">
                  <c:v>1643</c:v>
                </c:pt>
                <c:pt idx="237">
                  <c:v>1650</c:v>
                </c:pt>
                <c:pt idx="238">
                  <c:v>1657</c:v>
                </c:pt>
                <c:pt idx="239">
                  <c:v>1664</c:v>
                </c:pt>
                <c:pt idx="240">
                  <c:v>1671</c:v>
                </c:pt>
                <c:pt idx="241">
                  <c:v>1678</c:v>
                </c:pt>
                <c:pt idx="242">
                  <c:v>1685</c:v>
                </c:pt>
                <c:pt idx="243">
                  <c:v>1692</c:v>
                </c:pt>
                <c:pt idx="244">
                  <c:v>1699</c:v>
                </c:pt>
                <c:pt idx="245">
                  <c:v>1706</c:v>
                </c:pt>
                <c:pt idx="246">
                  <c:v>1713</c:v>
                </c:pt>
                <c:pt idx="247">
                  <c:v>1720</c:v>
                </c:pt>
                <c:pt idx="248">
                  <c:v>1727</c:v>
                </c:pt>
                <c:pt idx="249">
                  <c:v>1734</c:v>
                </c:pt>
                <c:pt idx="250">
                  <c:v>1741</c:v>
                </c:pt>
                <c:pt idx="251">
                  <c:v>1748</c:v>
                </c:pt>
                <c:pt idx="252">
                  <c:v>1755</c:v>
                </c:pt>
                <c:pt idx="253">
                  <c:v>1762</c:v>
                </c:pt>
                <c:pt idx="254">
                  <c:v>1769</c:v>
                </c:pt>
                <c:pt idx="255">
                  <c:v>1776</c:v>
                </c:pt>
                <c:pt idx="256">
                  <c:v>1783</c:v>
                </c:pt>
                <c:pt idx="257">
                  <c:v>1790</c:v>
                </c:pt>
                <c:pt idx="258">
                  <c:v>1797</c:v>
                </c:pt>
                <c:pt idx="259">
                  <c:v>1804</c:v>
                </c:pt>
                <c:pt idx="260">
                  <c:v>1807</c:v>
                </c:pt>
                <c:pt idx="261">
                  <c:v>1814</c:v>
                </c:pt>
                <c:pt idx="262">
                  <c:v>1821</c:v>
                </c:pt>
                <c:pt idx="263">
                  <c:v>1828</c:v>
                </c:pt>
                <c:pt idx="264">
                  <c:v>1835</c:v>
                </c:pt>
                <c:pt idx="265">
                  <c:v>1842</c:v>
                </c:pt>
                <c:pt idx="266">
                  <c:v>1849</c:v>
                </c:pt>
                <c:pt idx="267">
                  <c:v>1856</c:v>
                </c:pt>
                <c:pt idx="268">
                  <c:v>1863</c:v>
                </c:pt>
                <c:pt idx="269">
                  <c:v>1870</c:v>
                </c:pt>
                <c:pt idx="270">
                  <c:v>1877</c:v>
                </c:pt>
                <c:pt idx="271">
                  <c:v>1884</c:v>
                </c:pt>
                <c:pt idx="272">
                  <c:v>1891</c:v>
                </c:pt>
                <c:pt idx="273">
                  <c:v>1898</c:v>
                </c:pt>
                <c:pt idx="274">
                  <c:v>1905</c:v>
                </c:pt>
                <c:pt idx="275">
                  <c:v>1912</c:v>
                </c:pt>
                <c:pt idx="276">
                  <c:v>1919</c:v>
                </c:pt>
                <c:pt idx="277">
                  <c:v>1926</c:v>
                </c:pt>
                <c:pt idx="278">
                  <c:v>1933</c:v>
                </c:pt>
                <c:pt idx="279">
                  <c:v>1940</c:v>
                </c:pt>
                <c:pt idx="280">
                  <c:v>1947</c:v>
                </c:pt>
                <c:pt idx="281">
                  <c:v>1954</c:v>
                </c:pt>
                <c:pt idx="282">
                  <c:v>1961</c:v>
                </c:pt>
                <c:pt idx="283">
                  <c:v>1968</c:v>
                </c:pt>
                <c:pt idx="284">
                  <c:v>1975</c:v>
                </c:pt>
                <c:pt idx="285">
                  <c:v>1982</c:v>
                </c:pt>
                <c:pt idx="286">
                  <c:v>1989</c:v>
                </c:pt>
                <c:pt idx="287">
                  <c:v>1996</c:v>
                </c:pt>
                <c:pt idx="288">
                  <c:v>2003</c:v>
                </c:pt>
                <c:pt idx="289">
                  <c:v>2010</c:v>
                </c:pt>
                <c:pt idx="290">
                  <c:v>2017</c:v>
                </c:pt>
                <c:pt idx="291">
                  <c:v>2024</c:v>
                </c:pt>
                <c:pt idx="292">
                  <c:v>2031</c:v>
                </c:pt>
                <c:pt idx="293">
                  <c:v>2038</c:v>
                </c:pt>
                <c:pt idx="294">
                  <c:v>2045</c:v>
                </c:pt>
                <c:pt idx="295">
                  <c:v>2052</c:v>
                </c:pt>
                <c:pt idx="296">
                  <c:v>2059</c:v>
                </c:pt>
                <c:pt idx="297">
                  <c:v>2066</c:v>
                </c:pt>
                <c:pt idx="298">
                  <c:v>2073</c:v>
                </c:pt>
                <c:pt idx="299">
                  <c:v>2080</c:v>
                </c:pt>
                <c:pt idx="300">
                  <c:v>2087</c:v>
                </c:pt>
                <c:pt idx="301">
                  <c:v>2094</c:v>
                </c:pt>
                <c:pt idx="302">
                  <c:v>2101</c:v>
                </c:pt>
                <c:pt idx="303">
                  <c:v>2108</c:v>
                </c:pt>
                <c:pt idx="304">
                  <c:v>2115</c:v>
                </c:pt>
                <c:pt idx="305">
                  <c:v>2122</c:v>
                </c:pt>
                <c:pt idx="306">
                  <c:v>2129</c:v>
                </c:pt>
                <c:pt idx="307">
                  <c:v>2136</c:v>
                </c:pt>
                <c:pt idx="308">
                  <c:v>2143</c:v>
                </c:pt>
                <c:pt idx="309">
                  <c:v>2150</c:v>
                </c:pt>
                <c:pt idx="310">
                  <c:v>2157</c:v>
                </c:pt>
                <c:pt idx="311">
                  <c:v>2164</c:v>
                </c:pt>
                <c:pt idx="312">
                  <c:v>2167</c:v>
                </c:pt>
                <c:pt idx="313">
                  <c:v>2174</c:v>
                </c:pt>
                <c:pt idx="314">
                  <c:v>2181</c:v>
                </c:pt>
                <c:pt idx="315">
                  <c:v>2188</c:v>
                </c:pt>
                <c:pt idx="316">
                  <c:v>2195</c:v>
                </c:pt>
                <c:pt idx="317">
                  <c:v>2202</c:v>
                </c:pt>
                <c:pt idx="318">
                  <c:v>2209</c:v>
                </c:pt>
                <c:pt idx="319">
                  <c:v>2216</c:v>
                </c:pt>
                <c:pt idx="320">
                  <c:v>2223</c:v>
                </c:pt>
                <c:pt idx="321">
                  <c:v>2230</c:v>
                </c:pt>
                <c:pt idx="322">
                  <c:v>2237</c:v>
                </c:pt>
                <c:pt idx="323">
                  <c:v>2244</c:v>
                </c:pt>
                <c:pt idx="324">
                  <c:v>2251</c:v>
                </c:pt>
                <c:pt idx="325">
                  <c:v>2258</c:v>
                </c:pt>
                <c:pt idx="326">
                  <c:v>2265</c:v>
                </c:pt>
                <c:pt idx="327">
                  <c:v>2272</c:v>
                </c:pt>
                <c:pt idx="328">
                  <c:v>2279</c:v>
                </c:pt>
                <c:pt idx="329">
                  <c:v>2286</c:v>
                </c:pt>
                <c:pt idx="330">
                  <c:v>2293</c:v>
                </c:pt>
                <c:pt idx="331">
                  <c:v>2300</c:v>
                </c:pt>
                <c:pt idx="332">
                  <c:v>2307</c:v>
                </c:pt>
                <c:pt idx="333">
                  <c:v>2314</c:v>
                </c:pt>
                <c:pt idx="334">
                  <c:v>2321</c:v>
                </c:pt>
                <c:pt idx="335">
                  <c:v>2328</c:v>
                </c:pt>
                <c:pt idx="336">
                  <c:v>2335</c:v>
                </c:pt>
                <c:pt idx="337">
                  <c:v>2342</c:v>
                </c:pt>
                <c:pt idx="338">
                  <c:v>2349</c:v>
                </c:pt>
                <c:pt idx="339">
                  <c:v>2356</c:v>
                </c:pt>
                <c:pt idx="340">
                  <c:v>2363</c:v>
                </c:pt>
                <c:pt idx="341">
                  <c:v>2370</c:v>
                </c:pt>
                <c:pt idx="342">
                  <c:v>2377</c:v>
                </c:pt>
                <c:pt idx="343">
                  <c:v>2384</c:v>
                </c:pt>
                <c:pt idx="344">
                  <c:v>2391</c:v>
                </c:pt>
                <c:pt idx="345">
                  <c:v>2398</c:v>
                </c:pt>
                <c:pt idx="346">
                  <c:v>2405</c:v>
                </c:pt>
                <c:pt idx="347">
                  <c:v>2412</c:v>
                </c:pt>
                <c:pt idx="348">
                  <c:v>2419</c:v>
                </c:pt>
                <c:pt idx="349">
                  <c:v>2426</c:v>
                </c:pt>
                <c:pt idx="350">
                  <c:v>2433</c:v>
                </c:pt>
                <c:pt idx="351">
                  <c:v>2440</c:v>
                </c:pt>
                <c:pt idx="352">
                  <c:v>2447</c:v>
                </c:pt>
                <c:pt idx="353">
                  <c:v>2454</c:v>
                </c:pt>
                <c:pt idx="354">
                  <c:v>2461</c:v>
                </c:pt>
                <c:pt idx="355">
                  <c:v>2468</c:v>
                </c:pt>
                <c:pt idx="356">
                  <c:v>2475</c:v>
                </c:pt>
                <c:pt idx="357">
                  <c:v>2482</c:v>
                </c:pt>
                <c:pt idx="358">
                  <c:v>2489</c:v>
                </c:pt>
                <c:pt idx="359">
                  <c:v>2496</c:v>
                </c:pt>
                <c:pt idx="360">
                  <c:v>2503</c:v>
                </c:pt>
                <c:pt idx="361">
                  <c:v>2510</c:v>
                </c:pt>
                <c:pt idx="362">
                  <c:v>2517</c:v>
                </c:pt>
                <c:pt idx="363">
                  <c:v>2524</c:v>
                </c:pt>
                <c:pt idx="364">
                  <c:v>2527</c:v>
                </c:pt>
                <c:pt idx="365">
                  <c:v>2534</c:v>
                </c:pt>
                <c:pt idx="366">
                  <c:v>2541</c:v>
                </c:pt>
                <c:pt idx="367">
                  <c:v>2548</c:v>
                </c:pt>
                <c:pt idx="368">
                  <c:v>2555</c:v>
                </c:pt>
                <c:pt idx="369">
                  <c:v>2562</c:v>
                </c:pt>
                <c:pt idx="370">
                  <c:v>2569</c:v>
                </c:pt>
                <c:pt idx="371">
                  <c:v>2576</c:v>
                </c:pt>
                <c:pt idx="372">
                  <c:v>2583</c:v>
                </c:pt>
                <c:pt idx="373">
                  <c:v>2590</c:v>
                </c:pt>
                <c:pt idx="374">
                  <c:v>2597</c:v>
                </c:pt>
                <c:pt idx="375">
                  <c:v>2604</c:v>
                </c:pt>
                <c:pt idx="376">
                  <c:v>2611</c:v>
                </c:pt>
                <c:pt idx="377">
                  <c:v>2618</c:v>
                </c:pt>
                <c:pt idx="378">
                  <c:v>2625</c:v>
                </c:pt>
                <c:pt idx="379">
                  <c:v>2632</c:v>
                </c:pt>
                <c:pt idx="380">
                  <c:v>2639</c:v>
                </c:pt>
                <c:pt idx="381">
                  <c:v>2646</c:v>
                </c:pt>
                <c:pt idx="382">
                  <c:v>2653</c:v>
                </c:pt>
                <c:pt idx="383">
                  <c:v>2660</c:v>
                </c:pt>
                <c:pt idx="384">
                  <c:v>2667</c:v>
                </c:pt>
                <c:pt idx="385">
                  <c:v>2674</c:v>
                </c:pt>
                <c:pt idx="386">
                  <c:v>2681</c:v>
                </c:pt>
                <c:pt idx="387">
                  <c:v>2688</c:v>
                </c:pt>
                <c:pt idx="388">
                  <c:v>2695</c:v>
                </c:pt>
                <c:pt idx="389">
                  <c:v>2702</c:v>
                </c:pt>
                <c:pt idx="390">
                  <c:v>2709</c:v>
                </c:pt>
                <c:pt idx="391">
                  <c:v>2716</c:v>
                </c:pt>
                <c:pt idx="392">
                  <c:v>2723</c:v>
                </c:pt>
                <c:pt idx="393">
                  <c:v>2730</c:v>
                </c:pt>
                <c:pt idx="394">
                  <c:v>2737</c:v>
                </c:pt>
                <c:pt idx="395">
                  <c:v>2744</c:v>
                </c:pt>
                <c:pt idx="396">
                  <c:v>2751</c:v>
                </c:pt>
                <c:pt idx="397">
                  <c:v>2758</c:v>
                </c:pt>
                <c:pt idx="398">
                  <c:v>2765</c:v>
                </c:pt>
                <c:pt idx="399">
                  <c:v>2772</c:v>
                </c:pt>
                <c:pt idx="400">
                  <c:v>2779</c:v>
                </c:pt>
                <c:pt idx="401">
                  <c:v>2786</c:v>
                </c:pt>
                <c:pt idx="402">
                  <c:v>2793</c:v>
                </c:pt>
                <c:pt idx="403">
                  <c:v>2800</c:v>
                </c:pt>
                <c:pt idx="404">
                  <c:v>2807</c:v>
                </c:pt>
                <c:pt idx="405">
                  <c:v>2814</c:v>
                </c:pt>
                <c:pt idx="406">
                  <c:v>2821</c:v>
                </c:pt>
                <c:pt idx="407">
                  <c:v>2828</c:v>
                </c:pt>
                <c:pt idx="408">
                  <c:v>2835</c:v>
                </c:pt>
                <c:pt idx="409">
                  <c:v>2842</c:v>
                </c:pt>
                <c:pt idx="410">
                  <c:v>2849</c:v>
                </c:pt>
                <c:pt idx="411">
                  <c:v>2856</c:v>
                </c:pt>
                <c:pt idx="412">
                  <c:v>2863</c:v>
                </c:pt>
                <c:pt idx="413">
                  <c:v>2870</c:v>
                </c:pt>
                <c:pt idx="414">
                  <c:v>2877</c:v>
                </c:pt>
                <c:pt idx="415">
                  <c:v>2884</c:v>
                </c:pt>
                <c:pt idx="416">
                  <c:v>2887</c:v>
                </c:pt>
                <c:pt idx="417">
                  <c:v>2894</c:v>
                </c:pt>
                <c:pt idx="418">
                  <c:v>2901</c:v>
                </c:pt>
                <c:pt idx="419">
                  <c:v>2908</c:v>
                </c:pt>
                <c:pt idx="420">
                  <c:v>2915</c:v>
                </c:pt>
                <c:pt idx="421">
                  <c:v>2922</c:v>
                </c:pt>
                <c:pt idx="422">
                  <c:v>2929</c:v>
                </c:pt>
                <c:pt idx="423">
                  <c:v>2936</c:v>
                </c:pt>
                <c:pt idx="424">
                  <c:v>2943</c:v>
                </c:pt>
                <c:pt idx="425">
                  <c:v>2950</c:v>
                </c:pt>
                <c:pt idx="426">
                  <c:v>2957</c:v>
                </c:pt>
                <c:pt idx="427">
                  <c:v>2964</c:v>
                </c:pt>
                <c:pt idx="428">
                  <c:v>2971</c:v>
                </c:pt>
                <c:pt idx="429">
                  <c:v>2978</c:v>
                </c:pt>
                <c:pt idx="430">
                  <c:v>2985</c:v>
                </c:pt>
                <c:pt idx="431">
                  <c:v>2992</c:v>
                </c:pt>
                <c:pt idx="432">
                  <c:v>2999</c:v>
                </c:pt>
                <c:pt idx="433">
                  <c:v>3006</c:v>
                </c:pt>
                <c:pt idx="434">
                  <c:v>3013</c:v>
                </c:pt>
                <c:pt idx="435">
                  <c:v>3020</c:v>
                </c:pt>
                <c:pt idx="436">
                  <c:v>3027</c:v>
                </c:pt>
                <c:pt idx="437">
                  <c:v>3034</c:v>
                </c:pt>
                <c:pt idx="438">
                  <c:v>3041</c:v>
                </c:pt>
                <c:pt idx="439">
                  <c:v>3048</c:v>
                </c:pt>
                <c:pt idx="440">
                  <c:v>3055</c:v>
                </c:pt>
                <c:pt idx="441">
                  <c:v>3062</c:v>
                </c:pt>
                <c:pt idx="442">
                  <c:v>3069</c:v>
                </c:pt>
                <c:pt idx="443">
                  <c:v>3076</c:v>
                </c:pt>
                <c:pt idx="444">
                  <c:v>3083</c:v>
                </c:pt>
                <c:pt idx="445">
                  <c:v>3090</c:v>
                </c:pt>
                <c:pt idx="446">
                  <c:v>3097</c:v>
                </c:pt>
                <c:pt idx="447">
                  <c:v>3104</c:v>
                </c:pt>
                <c:pt idx="448">
                  <c:v>3111</c:v>
                </c:pt>
                <c:pt idx="449">
                  <c:v>3118</c:v>
                </c:pt>
                <c:pt idx="450">
                  <c:v>3125</c:v>
                </c:pt>
                <c:pt idx="451">
                  <c:v>3132</c:v>
                </c:pt>
                <c:pt idx="452">
                  <c:v>3139</c:v>
                </c:pt>
                <c:pt idx="453">
                  <c:v>3146</c:v>
                </c:pt>
                <c:pt idx="454">
                  <c:v>3153</c:v>
                </c:pt>
                <c:pt idx="455">
                  <c:v>3160</c:v>
                </c:pt>
                <c:pt idx="456">
                  <c:v>3167</c:v>
                </c:pt>
                <c:pt idx="457">
                  <c:v>3174</c:v>
                </c:pt>
                <c:pt idx="458">
                  <c:v>3181</c:v>
                </c:pt>
                <c:pt idx="459">
                  <c:v>3188</c:v>
                </c:pt>
                <c:pt idx="460">
                  <c:v>3195</c:v>
                </c:pt>
                <c:pt idx="461">
                  <c:v>3202</c:v>
                </c:pt>
                <c:pt idx="462">
                  <c:v>3209</c:v>
                </c:pt>
                <c:pt idx="463">
                  <c:v>3216</c:v>
                </c:pt>
                <c:pt idx="464">
                  <c:v>3223</c:v>
                </c:pt>
                <c:pt idx="465">
                  <c:v>3230</c:v>
                </c:pt>
                <c:pt idx="466">
                  <c:v>3237</c:v>
                </c:pt>
                <c:pt idx="467">
                  <c:v>3244</c:v>
                </c:pt>
                <c:pt idx="468">
                  <c:v>3247</c:v>
                </c:pt>
                <c:pt idx="469">
                  <c:v>3254</c:v>
                </c:pt>
                <c:pt idx="470">
                  <c:v>3261</c:v>
                </c:pt>
                <c:pt idx="471">
                  <c:v>3268</c:v>
                </c:pt>
                <c:pt idx="472">
                  <c:v>3275</c:v>
                </c:pt>
                <c:pt idx="473">
                  <c:v>3282</c:v>
                </c:pt>
                <c:pt idx="474">
                  <c:v>3289</c:v>
                </c:pt>
                <c:pt idx="475">
                  <c:v>3296</c:v>
                </c:pt>
                <c:pt idx="476">
                  <c:v>3303</c:v>
                </c:pt>
                <c:pt idx="477">
                  <c:v>3310</c:v>
                </c:pt>
                <c:pt idx="478">
                  <c:v>3317</c:v>
                </c:pt>
                <c:pt idx="479">
                  <c:v>3324</c:v>
                </c:pt>
                <c:pt idx="480">
                  <c:v>3331</c:v>
                </c:pt>
                <c:pt idx="481">
                  <c:v>3338</c:v>
                </c:pt>
                <c:pt idx="482">
                  <c:v>3345</c:v>
                </c:pt>
                <c:pt idx="483">
                  <c:v>3352</c:v>
                </c:pt>
                <c:pt idx="484">
                  <c:v>3359</c:v>
                </c:pt>
                <c:pt idx="485">
                  <c:v>3366</c:v>
                </c:pt>
                <c:pt idx="486">
                  <c:v>3373</c:v>
                </c:pt>
                <c:pt idx="487">
                  <c:v>3380</c:v>
                </c:pt>
                <c:pt idx="488">
                  <c:v>3387</c:v>
                </c:pt>
                <c:pt idx="489">
                  <c:v>3394</c:v>
                </c:pt>
                <c:pt idx="490">
                  <c:v>3401</c:v>
                </c:pt>
                <c:pt idx="491">
                  <c:v>3408</c:v>
                </c:pt>
                <c:pt idx="492">
                  <c:v>3415</c:v>
                </c:pt>
                <c:pt idx="493">
                  <c:v>3422</c:v>
                </c:pt>
                <c:pt idx="494">
                  <c:v>3429</c:v>
                </c:pt>
                <c:pt idx="495">
                  <c:v>3436</c:v>
                </c:pt>
                <c:pt idx="496">
                  <c:v>3443</c:v>
                </c:pt>
                <c:pt idx="497">
                  <c:v>3450</c:v>
                </c:pt>
                <c:pt idx="498">
                  <c:v>3457</c:v>
                </c:pt>
                <c:pt idx="499">
                  <c:v>3464</c:v>
                </c:pt>
                <c:pt idx="500">
                  <c:v>3471</c:v>
                </c:pt>
                <c:pt idx="501">
                  <c:v>3478</c:v>
                </c:pt>
                <c:pt idx="502">
                  <c:v>3485</c:v>
                </c:pt>
                <c:pt idx="503">
                  <c:v>3492</c:v>
                </c:pt>
                <c:pt idx="504">
                  <c:v>3499</c:v>
                </c:pt>
                <c:pt idx="505">
                  <c:v>3506</c:v>
                </c:pt>
                <c:pt idx="506">
                  <c:v>3513</c:v>
                </c:pt>
                <c:pt idx="507">
                  <c:v>3520</c:v>
                </c:pt>
                <c:pt idx="508">
                  <c:v>3527</c:v>
                </c:pt>
                <c:pt idx="509">
                  <c:v>3534</c:v>
                </c:pt>
                <c:pt idx="510">
                  <c:v>3541</c:v>
                </c:pt>
                <c:pt idx="511">
                  <c:v>3548</c:v>
                </c:pt>
                <c:pt idx="512">
                  <c:v>3555</c:v>
                </c:pt>
                <c:pt idx="513">
                  <c:v>3562</c:v>
                </c:pt>
                <c:pt idx="514">
                  <c:v>3569</c:v>
                </c:pt>
                <c:pt idx="515">
                  <c:v>3576</c:v>
                </c:pt>
                <c:pt idx="516">
                  <c:v>3583</c:v>
                </c:pt>
                <c:pt idx="517">
                  <c:v>3590</c:v>
                </c:pt>
                <c:pt idx="518">
                  <c:v>3597</c:v>
                </c:pt>
                <c:pt idx="519">
                  <c:v>3604</c:v>
                </c:pt>
                <c:pt idx="520">
                  <c:v>3607</c:v>
                </c:pt>
                <c:pt idx="521">
                  <c:v>3614</c:v>
                </c:pt>
                <c:pt idx="522">
                  <c:v>3621</c:v>
                </c:pt>
                <c:pt idx="523">
                  <c:v>3628</c:v>
                </c:pt>
                <c:pt idx="524">
                  <c:v>3635</c:v>
                </c:pt>
                <c:pt idx="525">
                  <c:v>3642</c:v>
                </c:pt>
                <c:pt idx="526">
                  <c:v>3649</c:v>
                </c:pt>
                <c:pt idx="527">
                  <c:v>3656</c:v>
                </c:pt>
                <c:pt idx="528">
                  <c:v>3663</c:v>
                </c:pt>
                <c:pt idx="529">
                  <c:v>3670</c:v>
                </c:pt>
                <c:pt idx="530">
                  <c:v>3677</c:v>
                </c:pt>
                <c:pt idx="531">
                  <c:v>3684</c:v>
                </c:pt>
                <c:pt idx="532">
                  <c:v>3691</c:v>
                </c:pt>
                <c:pt idx="533">
                  <c:v>3698</c:v>
                </c:pt>
                <c:pt idx="534">
                  <c:v>3705</c:v>
                </c:pt>
                <c:pt idx="535">
                  <c:v>3712</c:v>
                </c:pt>
                <c:pt idx="536">
                  <c:v>3719</c:v>
                </c:pt>
                <c:pt idx="537">
                  <c:v>3726</c:v>
                </c:pt>
                <c:pt idx="538">
                  <c:v>3733</c:v>
                </c:pt>
                <c:pt idx="539">
                  <c:v>3740</c:v>
                </c:pt>
                <c:pt idx="540">
                  <c:v>3747</c:v>
                </c:pt>
                <c:pt idx="541">
                  <c:v>3754</c:v>
                </c:pt>
                <c:pt idx="542">
                  <c:v>3761</c:v>
                </c:pt>
                <c:pt idx="543">
                  <c:v>3768</c:v>
                </c:pt>
                <c:pt idx="544">
                  <c:v>3775</c:v>
                </c:pt>
                <c:pt idx="545">
                  <c:v>3782</c:v>
                </c:pt>
                <c:pt idx="546">
                  <c:v>3789</c:v>
                </c:pt>
                <c:pt idx="547">
                  <c:v>3796</c:v>
                </c:pt>
                <c:pt idx="548">
                  <c:v>3803</c:v>
                </c:pt>
                <c:pt idx="549">
                  <c:v>3810</c:v>
                </c:pt>
                <c:pt idx="550">
                  <c:v>3817</c:v>
                </c:pt>
                <c:pt idx="551">
                  <c:v>3824</c:v>
                </c:pt>
                <c:pt idx="552">
                  <c:v>3831</c:v>
                </c:pt>
                <c:pt idx="553">
                  <c:v>3838</c:v>
                </c:pt>
                <c:pt idx="554">
                  <c:v>3845</c:v>
                </c:pt>
                <c:pt idx="555">
                  <c:v>3852</c:v>
                </c:pt>
                <c:pt idx="556">
                  <c:v>3859</c:v>
                </c:pt>
                <c:pt idx="557">
                  <c:v>3866</c:v>
                </c:pt>
                <c:pt idx="558">
                  <c:v>3873</c:v>
                </c:pt>
                <c:pt idx="559">
                  <c:v>3880</c:v>
                </c:pt>
                <c:pt idx="560">
                  <c:v>3887</c:v>
                </c:pt>
                <c:pt idx="561">
                  <c:v>3894</c:v>
                </c:pt>
                <c:pt idx="562">
                  <c:v>3901</c:v>
                </c:pt>
                <c:pt idx="563">
                  <c:v>3908</c:v>
                </c:pt>
                <c:pt idx="564">
                  <c:v>3915</c:v>
                </c:pt>
                <c:pt idx="565">
                  <c:v>3922</c:v>
                </c:pt>
                <c:pt idx="566">
                  <c:v>3929</c:v>
                </c:pt>
                <c:pt idx="567">
                  <c:v>3936</c:v>
                </c:pt>
                <c:pt idx="568">
                  <c:v>3943</c:v>
                </c:pt>
                <c:pt idx="569">
                  <c:v>3950</c:v>
                </c:pt>
                <c:pt idx="570">
                  <c:v>3957</c:v>
                </c:pt>
                <c:pt idx="571">
                  <c:v>3964</c:v>
                </c:pt>
                <c:pt idx="572">
                  <c:v>3967</c:v>
                </c:pt>
                <c:pt idx="573">
                  <c:v>3974</c:v>
                </c:pt>
                <c:pt idx="574">
                  <c:v>3981</c:v>
                </c:pt>
                <c:pt idx="575">
                  <c:v>3988</c:v>
                </c:pt>
                <c:pt idx="576">
                  <c:v>3995</c:v>
                </c:pt>
                <c:pt idx="577">
                  <c:v>4002</c:v>
                </c:pt>
                <c:pt idx="578">
                  <c:v>4009</c:v>
                </c:pt>
                <c:pt idx="579">
                  <c:v>4016</c:v>
                </c:pt>
                <c:pt idx="580">
                  <c:v>4023</c:v>
                </c:pt>
                <c:pt idx="581">
                  <c:v>4030</c:v>
                </c:pt>
                <c:pt idx="582">
                  <c:v>4037</c:v>
                </c:pt>
                <c:pt idx="583">
                  <c:v>4044</c:v>
                </c:pt>
                <c:pt idx="584">
                  <c:v>4051</c:v>
                </c:pt>
                <c:pt idx="585">
                  <c:v>4058</c:v>
                </c:pt>
                <c:pt idx="586">
                  <c:v>4065</c:v>
                </c:pt>
                <c:pt idx="587">
                  <c:v>4072</c:v>
                </c:pt>
                <c:pt idx="588">
                  <c:v>4079</c:v>
                </c:pt>
                <c:pt idx="589">
                  <c:v>4086</c:v>
                </c:pt>
                <c:pt idx="590">
                  <c:v>4093</c:v>
                </c:pt>
                <c:pt idx="591">
                  <c:v>4100</c:v>
                </c:pt>
                <c:pt idx="592">
                  <c:v>4107</c:v>
                </c:pt>
                <c:pt idx="593">
                  <c:v>4114</c:v>
                </c:pt>
                <c:pt idx="594">
                  <c:v>4121</c:v>
                </c:pt>
                <c:pt idx="595">
                  <c:v>4128</c:v>
                </c:pt>
                <c:pt idx="596">
                  <c:v>4135</c:v>
                </c:pt>
                <c:pt idx="597">
                  <c:v>4142</c:v>
                </c:pt>
                <c:pt idx="598">
                  <c:v>4149</c:v>
                </c:pt>
                <c:pt idx="599">
                  <c:v>4156</c:v>
                </c:pt>
                <c:pt idx="600">
                  <c:v>4163</c:v>
                </c:pt>
                <c:pt idx="601">
                  <c:v>4170</c:v>
                </c:pt>
                <c:pt idx="602">
                  <c:v>4177</c:v>
                </c:pt>
                <c:pt idx="603">
                  <c:v>4184</c:v>
                </c:pt>
                <c:pt idx="604">
                  <c:v>4191</c:v>
                </c:pt>
                <c:pt idx="605">
                  <c:v>4198</c:v>
                </c:pt>
                <c:pt idx="606">
                  <c:v>4205</c:v>
                </c:pt>
                <c:pt idx="607">
                  <c:v>4212</c:v>
                </c:pt>
                <c:pt idx="608">
                  <c:v>4219</c:v>
                </c:pt>
                <c:pt idx="609">
                  <c:v>4226</c:v>
                </c:pt>
                <c:pt idx="610">
                  <c:v>4233</c:v>
                </c:pt>
                <c:pt idx="611">
                  <c:v>4240</c:v>
                </c:pt>
                <c:pt idx="612">
                  <c:v>4247</c:v>
                </c:pt>
                <c:pt idx="613">
                  <c:v>4254</c:v>
                </c:pt>
                <c:pt idx="614">
                  <c:v>4261</c:v>
                </c:pt>
                <c:pt idx="615">
                  <c:v>4268</c:v>
                </c:pt>
                <c:pt idx="616">
                  <c:v>4275</c:v>
                </c:pt>
                <c:pt idx="617">
                  <c:v>4282</c:v>
                </c:pt>
                <c:pt idx="618">
                  <c:v>4289</c:v>
                </c:pt>
                <c:pt idx="619">
                  <c:v>4296</c:v>
                </c:pt>
                <c:pt idx="620">
                  <c:v>4303</c:v>
                </c:pt>
                <c:pt idx="621">
                  <c:v>4310</c:v>
                </c:pt>
                <c:pt idx="622">
                  <c:v>4317</c:v>
                </c:pt>
                <c:pt idx="623">
                  <c:v>4324</c:v>
                </c:pt>
                <c:pt idx="624">
                  <c:v>4327</c:v>
                </c:pt>
                <c:pt idx="625">
                  <c:v>4334</c:v>
                </c:pt>
                <c:pt idx="626">
                  <c:v>4341</c:v>
                </c:pt>
                <c:pt idx="627">
                  <c:v>4348</c:v>
                </c:pt>
                <c:pt idx="628">
                  <c:v>4355</c:v>
                </c:pt>
                <c:pt idx="629">
                  <c:v>4362</c:v>
                </c:pt>
                <c:pt idx="630">
                  <c:v>4369</c:v>
                </c:pt>
                <c:pt idx="631">
                  <c:v>4376</c:v>
                </c:pt>
                <c:pt idx="632">
                  <c:v>4383</c:v>
                </c:pt>
                <c:pt idx="633">
                  <c:v>4390</c:v>
                </c:pt>
                <c:pt idx="634">
                  <c:v>4397</c:v>
                </c:pt>
                <c:pt idx="635">
                  <c:v>4404</c:v>
                </c:pt>
                <c:pt idx="636">
                  <c:v>4411</c:v>
                </c:pt>
                <c:pt idx="637">
                  <c:v>4418</c:v>
                </c:pt>
                <c:pt idx="638">
                  <c:v>4425</c:v>
                </c:pt>
                <c:pt idx="639">
                  <c:v>4432</c:v>
                </c:pt>
                <c:pt idx="640">
                  <c:v>4439</c:v>
                </c:pt>
                <c:pt idx="641">
                  <c:v>4446</c:v>
                </c:pt>
                <c:pt idx="642">
                  <c:v>4453</c:v>
                </c:pt>
                <c:pt idx="643">
                  <c:v>4460</c:v>
                </c:pt>
                <c:pt idx="644">
                  <c:v>4467</c:v>
                </c:pt>
                <c:pt idx="645">
                  <c:v>4474</c:v>
                </c:pt>
                <c:pt idx="646">
                  <c:v>4481</c:v>
                </c:pt>
                <c:pt idx="647">
                  <c:v>4488</c:v>
                </c:pt>
                <c:pt idx="648">
                  <c:v>4495</c:v>
                </c:pt>
                <c:pt idx="649">
                  <c:v>4502</c:v>
                </c:pt>
                <c:pt idx="650">
                  <c:v>4509</c:v>
                </c:pt>
                <c:pt idx="651">
                  <c:v>4516</c:v>
                </c:pt>
                <c:pt idx="652">
                  <c:v>4523</c:v>
                </c:pt>
                <c:pt idx="653">
                  <c:v>4530</c:v>
                </c:pt>
                <c:pt idx="654">
                  <c:v>4537</c:v>
                </c:pt>
              </c:numCache>
            </c:numRef>
          </c:xVal>
          <c:yVal>
            <c:numRef>
              <c:f>Sheet2!$E$2:$E$656</c:f>
              <c:numCache>
                <c:formatCode>General</c:formatCode>
                <c:ptCount val="655"/>
                <c:pt idx="0">
                  <c:v>57.493752000000001</c:v>
                </c:pt>
                <c:pt idx="1">
                  <c:v>57.087502000000001</c:v>
                </c:pt>
                <c:pt idx="2">
                  <c:v>56.835625</c:v>
                </c:pt>
                <c:pt idx="3">
                  <c:v>57.441249999999997</c:v>
                </c:pt>
                <c:pt idx="4">
                  <c:v>58.444374000000003</c:v>
                </c:pt>
                <c:pt idx="5">
                  <c:v>56.264373999999997</c:v>
                </c:pt>
                <c:pt idx="6">
                  <c:v>52.463749</c:v>
                </c:pt>
                <c:pt idx="7">
                  <c:v>48.054375</c:v>
                </c:pt>
                <c:pt idx="8">
                  <c:v>45.787497999999999</c:v>
                </c:pt>
                <c:pt idx="9">
                  <c:v>44.033127</c:v>
                </c:pt>
                <c:pt idx="10">
                  <c:v>42.8825</c:v>
                </c:pt>
                <c:pt idx="11">
                  <c:v>42.311874000000003</c:v>
                </c:pt>
                <c:pt idx="12">
                  <c:v>41.546875</c:v>
                </c:pt>
                <c:pt idx="13">
                  <c:v>41.141876000000003</c:v>
                </c:pt>
                <c:pt idx="14">
                  <c:v>40.831249</c:v>
                </c:pt>
                <c:pt idx="15">
                  <c:v>44.185623</c:v>
                </c:pt>
                <c:pt idx="16">
                  <c:v>50.762501</c:v>
                </c:pt>
                <c:pt idx="17">
                  <c:v>56.780624000000003</c:v>
                </c:pt>
                <c:pt idx="18">
                  <c:v>59.056252000000001</c:v>
                </c:pt>
                <c:pt idx="19">
                  <c:v>50.173752</c:v>
                </c:pt>
                <c:pt idx="20">
                  <c:v>49.283749</c:v>
                </c:pt>
                <c:pt idx="21">
                  <c:v>47.080624</c:v>
                </c:pt>
                <c:pt idx="22">
                  <c:v>44.622501</c:v>
                </c:pt>
                <c:pt idx="23">
                  <c:v>42.069374000000003</c:v>
                </c:pt>
                <c:pt idx="24">
                  <c:v>39.544998</c:v>
                </c:pt>
                <c:pt idx="25">
                  <c:v>39.463123000000003</c:v>
                </c:pt>
                <c:pt idx="26">
                  <c:v>39.439377</c:v>
                </c:pt>
                <c:pt idx="27">
                  <c:v>40.067501</c:v>
                </c:pt>
                <c:pt idx="28">
                  <c:v>40.057499</c:v>
                </c:pt>
                <c:pt idx="29">
                  <c:v>38.093124000000003</c:v>
                </c:pt>
                <c:pt idx="30">
                  <c:v>37.775002000000001</c:v>
                </c:pt>
                <c:pt idx="31">
                  <c:v>37.172500999999997</c:v>
                </c:pt>
                <c:pt idx="32">
                  <c:v>35.746250000000003</c:v>
                </c:pt>
                <c:pt idx="33">
                  <c:v>37.465000000000003</c:v>
                </c:pt>
                <c:pt idx="34">
                  <c:v>40.368125999999997</c:v>
                </c:pt>
                <c:pt idx="35">
                  <c:v>41.755626999999997</c:v>
                </c:pt>
                <c:pt idx="36">
                  <c:v>43.39875</c:v>
                </c:pt>
                <c:pt idx="37">
                  <c:v>45.155624000000003</c:v>
                </c:pt>
                <c:pt idx="38">
                  <c:v>45.773125</c:v>
                </c:pt>
                <c:pt idx="39">
                  <c:v>46.796249000000003</c:v>
                </c:pt>
                <c:pt idx="40">
                  <c:v>47.825626</c:v>
                </c:pt>
                <c:pt idx="41">
                  <c:v>43.669376</c:v>
                </c:pt>
                <c:pt idx="42">
                  <c:v>37.120624999999997</c:v>
                </c:pt>
                <c:pt idx="43">
                  <c:v>32.619373000000003</c:v>
                </c:pt>
                <c:pt idx="44">
                  <c:v>30.028126</c:v>
                </c:pt>
                <c:pt idx="45">
                  <c:v>28.00375</c:v>
                </c:pt>
                <c:pt idx="46">
                  <c:v>28.206875</c:v>
                </c:pt>
                <c:pt idx="47">
                  <c:v>31.411874999999998</c:v>
                </c:pt>
                <c:pt idx="48">
                  <c:v>35.019374999999997</c:v>
                </c:pt>
                <c:pt idx="49">
                  <c:v>37.428749000000003</c:v>
                </c:pt>
                <c:pt idx="50">
                  <c:v>38.501251000000003</c:v>
                </c:pt>
                <c:pt idx="51">
                  <c:v>39.286251</c:v>
                </c:pt>
                <c:pt idx="52">
                  <c:v>46.46125</c:v>
                </c:pt>
                <c:pt idx="53">
                  <c:v>47.981876</c:v>
                </c:pt>
                <c:pt idx="54">
                  <c:v>46.810001</c:v>
                </c:pt>
                <c:pt idx="55">
                  <c:v>47.218124000000003</c:v>
                </c:pt>
                <c:pt idx="56">
                  <c:v>48.66</c:v>
                </c:pt>
                <c:pt idx="57">
                  <c:v>48.597499999999997</c:v>
                </c:pt>
                <c:pt idx="58">
                  <c:v>48.083126</c:v>
                </c:pt>
                <c:pt idx="59">
                  <c:v>48.110626000000003</c:v>
                </c:pt>
                <c:pt idx="60">
                  <c:v>48.544376</c:v>
                </c:pt>
                <c:pt idx="61">
                  <c:v>49.146251999999997</c:v>
                </c:pt>
                <c:pt idx="62">
                  <c:v>49.0625</c:v>
                </c:pt>
                <c:pt idx="63">
                  <c:v>48.938125999999997</c:v>
                </c:pt>
                <c:pt idx="64">
                  <c:v>50.217498999999997</c:v>
                </c:pt>
                <c:pt idx="65">
                  <c:v>51.938125999999997</c:v>
                </c:pt>
                <c:pt idx="66">
                  <c:v>54.889999000000003</c:v>
                </c:pt>
                <c:pt idx="67">
                  <c:v>58.485626000000003</c:v>
                </c:pt>
                <c:pt idx="68">
                  <c:v>62.346874</c:v>
                </c:pt>
                <c:pt idx="69">
                  <c:v>67.508751000000004</c:v>
                </c:pt>
                <c:pt idx="70">
                  <c:v>69.71875</c:v>
                </c:pt>
                <c:pt idx="71">
                  <c:v>58.828125</c:v>
                </c:pt>
                <c:pt idx="72">
                  <c:v>59.089374999999997</c:v>
                </c:pt>
                <c:pt idx="73">
                  <c:v>57.880001</c:v>
                </c:pt>
                <c:pt idx="74">
                  <c:v>56.855625000000003</c:v>
                </c:pt>
                <c:pt idx="75">
                  <c:v>53.715626</c:v>
                </c:pt>
                <c:pt idx="76">
                  <c:v>49.393749</c:v>
                </c:pt>
                <c:pt idx="77">
                  <c:v>46.418125000000003</c:v>
                </c:pt>
                <c:pt idx="78">
                  <c:v>43.190624</c:v>
                </c:pt>
                <c:pt idx="79">
                  <c:v>40.255626999999997</c:v>
                </c:pt>
                <c:pt idx="80">
                  <c:v>37.514373999999997</c:v>
                </c:pt>
                <c:pt idx="81">
                  <c:v>35.985000999999997</c:v>
                </c:pt>
                <c:pt idx="82">
                  <c:v>34.473751</c:v>
                </c:pt>
                <c:pt idx="83">
                  <c:v>33.018124</c:v>
                </c:pt>
                <c:pt idx="84">
                  <c:v>30.271249999999998</c:v>
                </c:pt>
                <c:pt idx="85">
                  <c:v>28.353124999999999</c:v>
                </c:pt>
                <c:pt idx="86">
                  <c:v>27.163124</c:v>
                </c:pt>
                <c:pt idx="87">
                  <c:v>27.72625</c:v>
                </c:pt>
                <c:pt idx="88">
                  <c:v>27.973749000000002</c:v>
                </c:pt>
                <c:pt idx="89">
                  <c:v>27.46125</c:v>
                </c:pt>
                <c:pt idx="90">
                  <c:v>28.809376</c:v>
                </c:pt>
                <c:pt idx="91">
                  <c:v>32.417499999999997</c:v>
                </c:pt>
                <c:pt idx="92">
                  <c:v>38.563751000000003</c:v>
                </c:pt>
                <c:pt idx="93">
                  <c:v>43.171875</c:v>
                </c:pt>
                <c:pt idx="94">
                  <c:v>44.909374</c:v>
                </c:pt>
                <c:pt idx="95">
                  <c:v>48.400623000000003</c:v>
                </c:pt>
                <c:pt idx="96">
                  <c:v>52.549999</c:v>
                </c:pt>
                <c:pt idx="97">
                  <c:v>53.994999</c:v>
                </c:pt>
                <c:pt idx="98">
                  <c:v>53.194374000000003</c:v>
                </c:pt>
                <c:pt idx="99">
                  <c:v>53.708751999999997</c:v>
                </c:pt>
                <c:pt idx="100">
                  <c:v>53.894374999999997</c:v>
                </c:pt>
                <c:pt idx="101">
                  <c:v>54.040000999999997</c:v>
                </c:pt>
                <c:pt idx="102">
                  <c:v>52.018749</c:v>
                </c:pt>
                <c:pt idx="103">
                  <c:v>49.927501999999997</c:v>
                </c:pt>
                <c:pt idx="104">
                  <c:v>52.143124</c:v>
                </c:pt>
                <c:pt idx="105">
                  <c:v>46.536876999999997</c:v>
                </c:pt>
                <c:pt idx="106">
                  <c:v>42.431252000000001</c:v>
                </c:pt>
                <c:pt idx="107">
                  <c:v>41.405624000000003</c:v>
                </c:pt>
                <c:pt idx="108">
                  <c:v>43.389373999999997</c:v>
                </c:pt>
                <c:pt idx="109">
                  <c:v>42.881874000000003</c:v>
                </c:pt>
                <c:pt idx="110">
                  <c:v>41.417499999999997</c:v>
                </c:pt>
                <c:pt idx="111">
                  <c:v>39.688751000000003</c:v>
                </c:pt>
                <c:pt idx="112">
                  <c:v>39.21125</c:v>
                </c:pt>
                <c:pt idx="113">
                  <c:v>38.323124</c:v>
                </c:pt>
                <c:pt idx="114">
                  <c:v>38.002499</c:v>
                </c:pt>
                <c:pt idx="115">
                  <c:v>39.293125000000003</c:v>
                </c:pt>
                <c:pt idx="116">
                  <c:v>40.758750999999997</c:v>
                </c:pt>
                <c:pt idx="117">
                  <c:v>40.464374999999997</c:v>
                </c:pt>
                <c:pt idx="118">
                  <c:v>41.496250000000003</c:v>
                </c:pt>
                <c:pt idx="119">
                  <c:v>43.336875999999997</c:v>
                </c:pt>
                <c:pt idx="120">
                  <c:v>45.540000999999997</c:v>
                </c:pt>
                <c:pt idx="121">
                  <c:v>48.497501</c:v>
                </c:pt>
                <c:pt idx="122">
                  <c:v>49.826248</c:v>
                </c:pt>
                <c:pt idx="123">
                  <c:v>42.056252000000001</c:v>
                </c:pt>
                <c:pt idx="124">
                  <c:v>45.540627000000001</c:v>
                </c:pt>
                <c:pt idx="125">
                  <c:v>44.151874999999997</c:v>
                </c:pt>
                <c:pt idx="126">
                  <c:v>42.638126</c:v>
                </c:pt>
                <c:pt idx="127">
                  <c:v>39.996250000000003</c:v>
                </c:pt>
                <c:pt idx="128">
                  <c:v>36.743125999999997</c:v>
                </c:pt>
                <c:pt idx="129">
                  <c:v>36.224997999999999</c:v>
                </c:pt>
                <c:pt idx="130">
                  <c:v>38.240622999999999</c:v>
                </c:pt>
                <c:pt idx="131">
                  <c:v>42.418751</c:v>
                </c:pt>
                <c:pt idx="132">
                  <c:v>45.342498999999997</c:v>
                </c:pt>
                <c:pt idx="133">
                  <c:v>48.076873999999997</c:v>
                </c:pt>
                <c:pt idx="134">
                  <c:v>50.465626</c:v>
                </c:pt>
                <c:pt idx="135">
                  <c:v>52.139999000000003</c:v>
                </c:pt>
                <c:pt idx="136">
                  <c:v>53.650002000000001</c:v>
                </c:pt>
                <c:pt idx="137">
                  <c:v>54.483749000000003</c:v>
                </c:pt>
                <c:pt idx="138">
                  <c:v>53.164375</c:v>
                </c:pt>
                <c:pt idx="139">
                  <c:v>51.334999000000003</c:v>
                </c:pt>
                <c:pt idx="140">
                  <c:v>51.214374999999997</c:v>
                </c:pt>
                <c:pt idx="141">
                  <c:v>52.582500000000003</c:v>
                </c:pt>
                <c:pt idx="142">
                  <c:v>52.447498000000003</c:v>
                </c:pt>
                <c:pt idx="143">
                  <c:v>49.786251</c:v>
                </c:pt>
                <c:pt idx="144">
                  <c:v>48.261249999999997</c:v>
                </c:pt>
                <c:pt idx="145">
                  <c:v>45.717498999999997</c:v>
                </c:pt>
                <c:pt idx="146">
                  <c:v>40.649375999999997</c:v>
                </c:pt>
                <c:pt idx="147">
                  <c:v>36.290000999999997</c:v>
                </c:pt>
                <c:pt idx="148">
                  <c:v>33.489376</c:v>
                </c:pt>
                <c:pt idx="149">
                  <c:v>31.797501</c:v>
                </c:pt>
                <c:pt idx="150">
                  <c:v>31.907499000000001</c:v>
                </c:pt>
                <c:pt idx="151">
                  <c:v>31.716875000000002</c:v>
                </c:pt>
                <c:pt idx="152">
                  <c:v>31.178125000000001</c:v>
                </c:pt>
                <c:pt idx="153">
                  <c:v>32.928122999999999</c:v>
                </c:pt>
                <c:pt idx="154">
                  <c:v>34.730625000000003</c:v>
                </c:pt>
                <c:pt idx="155">
                  <c:v>35.479374</c:v>
                </c:pt>
                <c:pt idx="156">
                  <c:v>39.505001</c:v>
                </c:pt>
                <c:pt idx="157">
                  <c:v>40.32</c:v>
                </c:pt>
                <c:pt idx="158">
                  <c:v>42.453125</c:v>
                </c:pt>
                <c:pt idx="159">
                  <c:v>44.576248</c:v>
                </c:pt>
                <c:pt idx="160">
                  <c:v>45.096874</c:v>
                </c:pt>
                <c:pt idx="161">
                  <c:v>42.233749000000003</c:v>
                </c:pt>
                <c:pt idx="162">
                  <c:v>38.620624999999997</c:v>
                </c:pt>
                <c:pt idx="163">
                  <c:v>36.134377000000001</c:v>
                </c:pt>
                <c:pt idx="164">
                  <c:v>34.844375999999997</c:v>
                </c:pt>
                <c:pt idx="165">
                  <c:v>34.299999</c:v>
                </c:pt>
                <c:pt idx="166">
                  <c:v>36.0625</c:v>
                </c:pt>
                <c:pt idx="167">
                  <c:v>38.299999</c:v>
                </c:pt>
                <c:pt idx="168">
                  <c:v>37.401874999999997</c:v>
                </c:pt>
                <c:pt idx="169">
                  <c:v>35.050624999999997</c:v>
                </c:pt>
                <c:pt idx="170">
                  <c:v>32.820625</c:v>
                </c:pt>
                <c:pt idx="171">
                  <c:v>31.965</c:v>
                </c:pt>
                <c:pt idx="172">
                  <c:v>32.123748999999997</c:v>
                </c:pt>
                <c:pt idx="173">
                  <c:v>32.381874000000003</c:v>
                </c:pt>
                <c:pt idx="174">
                  <c:v>32.724997999999999</c:v>
                </c:pt>
                <c:pt idx="175">
                  <c:v>30.276875</c:v>
                </c:pt>
                <c:pt idx="176">
                  <c:v>32.801876</c:v>
                </c:pt>
                <c:pt idx="177">
                  <c:v>34.318126999999997</c:v>
                </c:pt>
                <c:pt idx="178">
                  <c:v>35.541874</c:v>
                </c:pt>
                <c:pt idx="179">
                  <c:v>35.523125</c:v>
                </c:pt>
                <c:pt idx="180">
                  <c:v>36.443747999999999</c:v>
                </c:pt>
                <c:pt idx="181">
                  <c:v>40.673752</c:v>
                </c:pt>
                <c:pt idx="182">
                  <c:v>44.558124999999997</c:v>
                </c:pt>
                <c:pt idx="183">
                  <c:v>46.125</c:v>
                </c:pt>
                <c:pt idx="184">
                  <c:v>46.868752000000001</c:v>
                </c:pt>
                <c:pt idx="185">
                  <c:v>46.591251</c:v>
                </c:pt>
                <c:pt idx="186">
                  <c:v>46.490622999999999</c:v>
                </c:pt>
                <c:pt idx="187">
                  <c:v>45.477500999999997</c:v>
                </c:pt>
                <c:pt idx="188">
                  <c:v>44.905624000000003</c:v>
                </c:pt>
                <c:pt idx="189">
                  <c:v>45.82</c:v>
                </c:pt>
                <c:pt idx="190">
                  <c:v>47.683124999999997</c:v>
                </c:pt>
                <c:pt idx="191">
                  <c:v>49.481251</c:v>
                </c:pt>
                <c:pt idx="192">
                  <c:v>51.441875000000003</c:v>
                </c:pt>
                <c:pt idx="193">
                  <c:v>55.768124</c:v>
                </c:pt>
                <c:pt idx="194">
                  <c:v>60.026249</c:v>
                </c:pt>
                <c:pt idx="195">
                  <c:v>61.761875000000003</c:v>
                </c:pt>
                <c:pt idx="196">
                  <c:v>61.653126</c:v>
                </c:pt>
                <c:pt idx="197">
                  <c:v>58.945</c:v>
                </c:pt>
                <c:pt idx="198">
                  <c:v>53.753749999999997</c:v>
                </c:pt>
                <c:pt idx="199">
                  <c:v>47.013748</c:v>
                </c:pt>
                <c:pt idx="200">
                  <c:v>42.825626</c:v>
                </c:pt>
                <c:pt idx="201">
                  <c:v>38.788124000000003</c:v>
                </c:pt>
                <c:pt idx="202">
                  <c:v>37.895000000000003</c:v>
                </c:pt>
                <c:pt idx="203">
                  <c:v>37.000625999999997</c:v>
                </c:pt>
                <c:pt idx="204">
                  <c:v>38.139373999999997</c:v>
                </c:pt>
                <c:pt idx="205">
                  <c:v>42.966251</c:v>
                </c:pt>
                <c:pt idx="206">
                  <c:v>51.048126000000003</c:v>
                </c:pt>
                <c:pt idx="207">
                  <c:v>59.458751999999997</c:v>
                </c:pt>
                <c:pt idx="208">
                  <c:v>69.472504000000001</c:v>
                </c:pt>
                <c:pt idx="209">
                  <c:v>70.455627000000007</c:v>
                </c:pt>
                <c:pt idx="210">
                  <c:v>73.089995999999999</c:v>
                </c:pt>
                <c:pt idx="211">
                  <c:v>75.298125999999996</c:v>
                </c:pt>
                <c:pt idx="212">
                  <c:v>74.928748999999996</c:v>
                </c:pt>
                <c:pt idx="213">
                  <c:v>69.803122999999999</c:v>
                </c:pt>
                <c:pt idx="214">
                  <c:v>64.214377999999996</c:v>
                </c:pt>
                <c:pt idx="215">
                  <c:v>58.091251</c:v>
                </c:pt>
                <c:pt idx="216">
                  <c:v>52.921249000000003</c:v>
                </c:pt>
                <c:pt idx="217">
                  <c:v>49.294376</c:v>
                </c:pt>
                <c:pt idx="218">
                  <c:v>46.303749000000003</c:v>
                </c:pt>
                <c:pt idx="219">
                  <c:v>44.953750999999997</c:v>
                </c:pt>
                <c:pt idx="220">
                  <c:v>43.571250999999997</c:v>
                </c:pt>
                <c:pt idx="221">
                  <c:v>42.146872999999999</c:v>
                </c:pt>
                <c:pt idx="222">
                  <c:v>41.888126</c:v>
                </c:pt>
                <c:pt idx="223">
                  <c:v>43.384998000000003</c:v>
                </c:pt>
                <c:pt idx="224">
                  <c:v>46.695625</c:v>
                </c:pt>
                <c:pt idx="225">
                  <c:v>48.454376000000003</c:v>
                </c:pt>
                <c:pt idx="226">
                  <c:v>49.904373</c:v>
                </c:pt>
                <c:pt idx="227">
                  <c:v>45.212502000000001</c:v>
                </c:pt>
                <c:pt idx="228">
                  <c:v>48.03125</c:v>
                </c:pt>
                <c:pt idx="229">
                  <c:v>49.546249000000003</c:v>
                </c:pt>
                <c:pt idx="230">
                  <c:v>51.966251</c:v>
                </c:pt>
                <c:pt idx="231">
                  <c:v>55.284999999999997</c:v>
                </c:pt>
                <c:pt idx="232">
                  <c:v>57.446877000000001</c:v>
                </c:pt>
                <c:pt idx="233">
                  <c:v>60.25</c:v>
                </c:pt>
                <c:pt idx="234">
                  <c:v>61.967498999999997</c:v>
                </c:pt>
                <c:pt idx="235">
                  <c:v>63.310623</c:v>
                </c:pt>
                <c:pt idx="236">
                  <c:v>64.526252999999997</c:v>
                </c:pt>
                <c:pt idx="237">
                  <c:v>65.556877</c:v>
                </c:pt>
                <c:pt idx="238">
                  <c:v>67.601875000000007</c:v>
                </c:pt>
                <c:pt idx="239">
                  <c:v>68.918120999999999</c:v>
                </c:pt>
                <c:pt idx="240">
                  <c:v>68.847504000000001</c:v>
                </c:pt>
                <c:pt idx="241">
                  <c:v>69.121871999999996</c:v>
                </c:pt>
                <c:pt idx="242">
                  <c:v>67.349997999999999</c:v>
                </c:pt>
                <c:pt idx="243">
                  <c:v>64.084372999999999</c:v>
                </c:pt>
                <c:pt idx="244">
                  <c:v>59.160625000000003</c:v>
                </c:pt>
                <c:pt idx="245">
                  <c:v>56.814999</c:v>
                </c:pt>
                <c:pt idx="246">
                  <c:v>56.767502</c:v>
                </c:pt>
                <c:pt idx="247">
                  <c:v>56.231251</c:v>
                </c:pt>
                <c:pt idx="248">
                  <c:v>51.548126000000003</c:v>
                </c:pt>
                <c:pt idx="249">
                  <c:v>46.979374</c:v>
                </c:pt>
                <c:pt idx="250">
                  <c:v>44.862499</c:v>
                </c:pt>
                <c:pt idx="251">
                  <c:v>44.278126</c:v>
                </c:pt>
                <c:pt idx="252">
                  <c:v>45.53125</c:v>
                </c:pt>
                <c:pt idx="253">
                  <c:v>47.503124</c:v>
                </c:pt>
                <c:pt idx="254">
                  <c:v>49.1875</c:v>
                </c:pt>
                <c:pt idx="255">
                  <c:v>49.558750000000003</c:v>
                </c:pt>
                <c:pt idx="256">
                  <c:v>49.681252000000001</c:v>
                </c:pt>
                <c:pt idx="257">
                  <c:v>50.527500000000003</c:v>
                </c:pt>
                <c:pt idx="258">
                  <c:v>50.188751000000003</c:v>
                </c:pt>
                <c:pt idx="259">
                  <c:v>50.5</c:v>
                </c:pt>
                <c:pt idx="260">
                  <c:v>51.673126000000003</c:v>
                </c:pt>
                <c:pt idx="261">
                  <c:v>51.522499000000003</c:v>
                </c:pt>
                <c:pt idx="262">
                  <c:v>51.797500999999997</c:v>
                </c:pt>
                <c:pt idx="263">
                  <c:v>52.98</c:v>
                </c:pt>
                <c:pt idx="264">
                  <c:v>54.340626</c:v>
                </c:pt>
                <c:pt idx="265">
                  <c:v>51.977500999999997</c:v>
                </c:pt>
                <c:pt idx="266">
                  <c:v>48.986874</c:v>
                </c:pt>
                <c:pt idx="267">
                  <c:v>47.173126000000003</c:v>
                </c:pt>
                <c:pt idx="268">
                  <c:v>46.990001999999997</c:v>
                </c:pt>
                <c:pt idx="269">
                  <c:v>48.275623000000003</c:v>
                </c:pt>
                <c:pt idx="270">
                  <c:v>49.09375</c:v>
                </c:pt>
                <c:pt idx="271">
                  <c:v>49.528126</c:v>
                </c:pt>
                <c:pt idx="272">
                  <c:v>49.145626</c:v>
                </c:pt>
                <c:pt idx="273">
                  <c:v>48.124374000000003</c:v>
                </c:pt>
                <c:pt idx="274">
                  <c:v>45.604374</c:v>
                </c:pt>
                <c:pt idx="275">
                  <c:v>48.003749999999997</c:v>
                </c:pt>
                <c:pt idx="276">
                  <c:v>52.878124</c:v>
                </c:pt>
                <c:pt idx="277">
                  <c:v>56.923126000000003</c:v>
                </c:pt>
                <c:pt idx="278">
                  <c:v>60.547500999999997</c:v>
                </c:pt>
                <c:pt idx="279">
                  <c:v>54.389999000000003</c:v>
                </c:pt>
                <c:pt idx="280">
                  <c:v>56.047500999999997</c:v>
                </c:pt>
                <c:pt idx="281">
                  <c:v>55.226875</c:v>
                </c:pt>
                <c:pt idx="282">
                  <c:v>55.253124</c:v>
                </c:pt>
                <c:pt idx="283">
                  <c:v>55.506874000000003</c:v>
                </c:pt>
                <c:pt idx="284">
                  <c:v>55.401249</c:v>
                </c:pt>
                <c:pt idx="285">
                  <c:v>56.923752</c:v>
                </c:pt>
                <c:pt idx="286">
                  <c:v>58.028751</c:v>
                </c:pt>
                <c:pt idx="287">
                  <c:v>58.014373999999997</c:v>
                </c:pt>
                <c:pt idx="288">
                  <c:v>57.895626</c:v>
                </c:pt>
                <c:pt idx="289">
                  <c:v>57.273125</c:v>
                </c:pt>
                <c:pt idx="290">
                  <c:v>57.028126</c:v>
                </c:pt>
                <c:pt idx="291">
                  <c:v>57.125</c:v>
                </c:pt>
                <c:pt idx="292">
                  <c:v>55.838123000000003</c:v>
                </c:pt>
                <c:pt idx="293">
                  <c:v>55.408127</c:v>
                </c:pt>
                <c:pt idx="294">
                  <c:v>52.97625</c:v>
                </c:pt>
                <c:pt idx="295">
                  <c:v>50.604374</c:v>
                </c:pt>
                <c:pt idx="296">
                  <c:v>48.313125999999997</c:v>
                </c:pt>
                <c:pt idx="297">
                  <c:v>49.323749999999997</c:v>
                </c:pt>
                <c:pt idx="298">
                  <c:v>48.573749999999997</c:v>
                </c:pt>
                <c:pt idx="299">
                  <c:v>47.833126</c:v>
                </c:pt>
                <c:pt idx="300">
                  <c:v>45.215000000000003</c:v>
                </c:pt>
                <c:pt idx="301">
                  <c:v>39.868125999999997</c:v>
                </c:pt>
                <c:pt idx="302">
                  <c:v>34.921875</c:v>
                </c:pt>
                <c:pt idx="303">
                  <c:v>32.383125</c:v>
                </c:pt>
                <c:pt idx="304">
                  <c:v>32.171249000000003</c:v>
                </c:pt>
                <c:pt idx="305">
                  <c:v>33.124374000000003</c:v>
                </c:pt>
                <c:pt idx="306">
                  <c:v>32.764999000000003</c:v>
                </c:pt>
                <c:pt idx="307">
                  <c:v>32.978748000000003</c:v>
                </c:pt>
                <c:pt idx="308">
                  <c:v>33.66375</c:v>
                </c:pt>
                <c:pt idx="309">
                  <c:v>33.598125000000003</c:v>
                </c:pt>
                <c:pt idx="310">
                  <c:v>34.136875000000003</c:v>
                </c:pt>
                <c:pt idx="311">
                  <c:v>36.083126</c:v>
                </c:pt>
                <c:pt idx="312">
                  <c:v>46.779998999999997</c:v>
                </c:pt>
                <c:pt idx="313">
                  <c:v>47.153751</c:v>
                </c:pt>
                <c:pt idx="314">
                  <c:v>47.875625999999997</c:v>
                </c:pt>
                <c:pt idx="315">
                  <c:v>48.789375</c:v>
                </c:pt>
                <c:pt idx="316">
                  <c:v>51.040627000000001</c:v>
                </c:pt>
                <c:pt idx="317">
                  <c:v>50.173126000000003</c:v>
                </c:pt>
                <c:pt idx="318">
                  <c:v>49.1175</c:v>
                </c:pt>
                <c:pt idx="319">
                  <c:v>46.535625000000003</c:v>
                </c:pt>
                <c:pt idx="320">
                  <c:v>44.473125000000003</c:v>
                </c:pt>
                <c:pt idx="321">
                  <c:v>42.768749</c:v>
                </c:pt>
                <c:pt idx="322">
                  <c:v>41.596874</c:v>
                </c:pt>
                <c:pt idx="323">
                  <c:v>39.832500000000003</c:v>
                </c:pt>
                <c:pt idx="324">
                  <c:v>37.298752</c:v>
                </c:pt>
                <c:pt idx="325">
                  <c:v>34.290000999999997</c:v>
                </c:pt>
                <c:pt idx="326">
                  <c:v>35.080624</c:v>
                </c:pt>
                <c:pt idx="327">
                  <c:v>38.256874000000003</c:v>
                </c:pt>
                <c:pt idx="328">
                  <c:v>42.904998999999997</c:v>
                </c:pt>
                <c:pt idx="329">
                  <c:v>46.924999</c:v>
                </c:pt>
                <c:pt idx="330">
                  <c:v>47.131247999999999</c:v>
                </c:pt>
                <c:pt idx="331">
                  <c:v>41.696250999999997</c:v>
                </c:pt>
                <c:pt idx="332">
                  <c:v>44.463123000000003</c:v>
                </c:pt>
                <c:pt idx="333">
                  <c:v>45.185623</c:v>
                </c:pt>
                <c:pt idx="334">
                  <c:v>47.409374</c:v>
                </c:pt>
                <c:pt idx="335">
                  <c:v>48.511875000000003</c:v>
                </c:pt>
                <c:pt idx="336">
                  <c:v>47.956249</c:v>
                </c:pt>
                <c:pt idx="337">
                  <c:v>48.823749999999997</c:v>
                </c:pt>
                <c:pt idx="338">
                  <c:v>49.008750999999997</c:v>
                </c:pt>
                <c:pt idx="339">
                  <c:v>49.797500999999997</c:v>
                </c:pt>
                <c:pt idx="340">
                  <c:v>50.518124</c:v>
                </c:pt>
                <c:pt idx="341">
                  <c:v>49.195625</c:v>
                </c:pt>
                <c:pt idx="342">
                  <c:v>48.700626</c:v>
                </c:pt>
                <c:pt idx="343">
                  <c:v>49.154998999999997</c:v>
                </c:pt>
                <c:pt idx="344">
                  <c:v>49.363750000000003</c:v>
                </c:pt>
                <c:pt idx="345">
                  <c:v>49.099376999999997</c:v>
                </c:pt>
                <c:pt idx="346">
                  <c:v>47.028751</c:v>
                </c:pt>
                <c:pt idx="347">
                  <c:v>46.061874000000003</c:v>
                </c:pt>
                <c:pt idx="348">
                  <c:v>44.916248000000003</c:v>
                </c:pt>
                <c:pt idx="349">
                  <c:v>46.700626</c:v>
                </c:pt>
                <c:pt idx="350">
                  <c:v>47.296875</c:v>
                </c:pt>
                <c:pt idx="351">
                  <c:v>47.511249999999997</c:v>
                </c:pt>
                <c:pt idx="352">
                  <c:v>47.825626</c:v>
                </c:pt>
                <c:pt idx="353">
                  <c:v>47.450001</c:v>
                </c:pt>
                <c:pt idx="354">
                  <c:v>45.73</c:v>
                </c:pt>
                <c:pt idx="355">
                  <c:v>43.823749999999997</c:v>
                </c:pt>
                <c:pt idx="356">
                  <c:v>43.200001</c:v>
                </c:pt>
                <c:pt idx="357">
                  <c:v>42.925624999999997</c:v>
                </c:pt>
                <c:pt idx="358">
                  <c:v>39.868752000000001</c:v>
                </c:pt>
                <c:pt idx="359">
                  <c:v>37.073749999999997</c:v>
                </c:pt>
                <c:pt idx="360">
                  <c:v>35.780624000000003</c:v>
                </c:pt>
                <c:pt idx="361">
                  <c:v>36.497501</c:v>
                </c:pt>
                <c:pt idx="362">
                  <c:v>38.935001</c:v>
                </c:pt>
                <c:pt idx="363">
                  <c:v>40.880626999999997</c:v>
                </c:pt>
                <c:pt idx="364">
                  <c:v>46.120624999999997</c:v>
                </c:pt>
                <c:pt idx="365">
                  <c:v>46.342498999999997</c:v>
                </c:pt>
                <c:pt idx="366">
                  <c:v>47.174999</c:v>
                </c:pt>
                <c:pt idx="367">
                  <c:v>48.305625999999997</c:v>
                </c:pt>
                <c:pt idx="368">
                  <c:v>49.358123999999997</c:v>
                </c:pt>
                <c:pt idx="369">
                  <c:v>49.700001</c:v>
                </c:pt>
                <c:pt idx="370">
                  <c:v>49.917499999999997</c:v>
                </c:pt>
                <c:pt idx="371">
                  <c:v>48.827499000000003</c:v>
                </c:pt>
                <c:pt idx="372">
                  <c:v>47.383750999999997</c:v>
                </c:pt>
                <c:pt idx="373">
                  <c:v>46.328125</c:v>
                </c:pt>
                <c:pt idx="374">
                  <c:v>45.502499</c:v>
                </c:pt>
                <c:pt idx="375">
                  <c:v>45.505001</c:v>
                </c:pt>
                <c:pt idx="376">
                  <c:v>45.823124</c:v>
                </c:pt>
                <c:pt idx="377">
                  <c:v>44.946877000000001</c:v>
                </c:pt>
                <c:pt idx="378">
                  <c:v>45.377499</c:v>
                </c:pt>
                <c:pt idx="379">
                  <c:v>47.374374000000003</c:v>
                </c:pt>
                <c:pt idx="380">
                  <c:v>49.412497999999999</c:v>
                </c:pt>
                <c:pt idx="381">
                  <c:v>50.041874</c:v>
                </c:pt>
                <c:pt idx="382">
                  <c:v>49.848751</c:v>
                </c:pt>
                <c:pt idx="383">
                  <c:v>43.176250000000003</c:v>
                </c:pt>
                <c:pt idx="384">
                  <c:v>41.968124000000003</c:v>
                </c:pt>
                <c:pt idx="385">
                  <c:v>39.459999000000003</c:v>
                </c:pt>
                <c:pt idx="386">
                  <c:v>37.335625</c:v>
                </c:pt>
                <c:pt idx="387">
                  <c:v>34.808124999999997</c:v>
                </c:pt>
                <c:pt idx="388">
                  <c:v>31.7925</c:v>
                </c:pt>
                <c:pt idx="389">
                  <c:v>31.287500000000001</c:v>
                </c:pt>
                <c:pt idx="390">
                  <c:v>30.177499999999998</c:v>
                </c:pt>
                <c:pt idx="391">
                  <c:v>29.366249</c:v>
                </c:pt>
                <c:pt idx="392">
                  <c:v>30.030624</c:v>
                </c:pt>
                <c:pt idx="393">
                  <c:v>31.383125</c:v>
                </c:pt>
                <c:pt idx="394">
                  <c:v>32.964374999999997</c:v>
                </c:pt>
                <c:pt idx="395">
                  <c:v>35.681873000000003</c:v>
                </c:pt>
                <c:pt idx="396">
                  <c:v>38.775623000000003</c:v>
                </c:pt>
                <c:pt idx="397">
                  <c:v>43.268749</c:v>
                </c:pt>
                <c:pt idx="398">
                  <c:v>47.537497999999999</c:v>
                </c:pt>
                <c:pt idx="399">
                  <c:v>52.863750000000003</c:v>
                </c:pt>
                <c:pt idx="400">
                  <c:v>55.673752</c:v>
                </c:pt>
                <c:pt idx="401">
                  <c:v>55.980625000000003</c:v>
                </c:pt>
                <c:pt idx="402">
                  <c:v>51.390625</c:v>
                </c:pt>
                <c:pt idx="403">
                  <c:v>50.180625999999997</c:v>
                </c:pt>
                <c:pt idx="404">
                  <c:v>49.232498</c:v>
                </c:pt>
                <c:pt idx="405">
                  <c:v>49.108749000000003</c:v>
                </c:pt>
                <c:pt idx="406">
                  <c:v>51.828750999999997</c:v>
                </c:pt>
                <c:pt idx="407">
                  <c:v>51.036251</c:v>
                </c:pt>
                <c:pt idx="408">
                  <c:v>50.368752000000001</c:v>
                </c:pt>
                <c:pt idx="409">
                  <c:v>51.702499000000003</c:v>
                </c:pt>
                <c:pt idx="410">
                  <c:v>50.704376000000003</c:v>
                </c:pt>
                <c:pt idx="411">
                  <c:v>52.554375</c:v>
                </c:pt>
                <c:pt idx="412">
                  <c:v>53.174374</c:v>
                </c:pt>
                <c:pt idx="413">
                  <c:v>60.456249</c:v>
                </c:pt>
                <c:pt idx="414">
                  <c:v>47.536876999999997</c:v>
                </c:pt>
                <c:pt idx="415">
                  <c:v>38.966251</c:v>
                </c:pt>
                <c:pt idx="416">
                  <c:v>53.736252</c:v>
                </c:pt>
                <c:pt idx="417">
                  <c:v>41.046249000000003</c:v>
                </c:pt>
                <c:pt idx="418">
                  <c:v>43.029373</c:v>
                </c:pt>
                <c:pt idx="419">
                  <c:v>53.624374000000003</c:v>
                </c:pt>
                <c:pt idx="420">
                  <c:v>52.056873000000003</c:v>
                </c:pt>
                <c:pt idx="421">
                  <c:v>54.674999</c:v>
                </c:pt>
                <c:pt idx="422">
                  <c:v>60.192501</c:v>
                </c:pt>
                <c:pt idx="423">
                  <c:v>53.203125</c:v>
                </c:pt>
                <c:pt idx="424">
                  <c:v>50.972499999999997</c:v>
                </c:pt>
                <c:pt idx="425">
                  <c:v>50.240622999999999</c:v>
                </c:pt>
                <c:pt idx="426">
                  <c:v>49.383750999999997</c:v>
                </c:pt>
                <c:pt idx="427">
                  <c:v>55.387501</c:v>
                </c:pt>
                <c:pt idx="428">
                  <c:v>60.353748000000003</c:v>
                </c:pt>
                <c:pt idx="429">
                  <c:v>65.777495999999999</c:v>
                </c:pt>
                <c:pt idx="430">
                  <c:v>63.155624000000003</c:v>
                </c:pt>
                <c:pt idx="431">
                  <c:v>65.189376999999993</c:v>
                </c:pt>
                <c:pt idx="432">
                  <c:v>68.107498000000007</c:v>
                </c:pt>
                <c:pt idx="433">
                  <c:v>72.808745999999999</c:v>
                </c:pt>
                <c:pt idx="434">
                  <c:v>80.611251999999993</c:v>
                </c:pt>
                <c:pt idx="435">
                  <c:v>77.728752</c:v>
                </c:pt>
                <c:pt idx="436">
                  <c:v>75.866874999999993</c:v>
                </c:pt>
                <c:pt idx="437">
                  <c:v>76.377502000000007</c:v>
                </c:pt>
                <c:pt idx="438">
                  <c:v>77.699370999999999</c:v>
                </c:pt>
                <c:pt idx="439">
                  <c:v>67.503754000000001</c:v>
                </c:pt>
                <c:pt idx="440">
                  <c:v>61.423752</c:v>
                </c:pt>
                <c:pt idx="441">
                  <c:v>59.683124999999997</c:v>
                </c:pt>
                <c:pt idx="442">
                  <c:v>63.354999999999997</c:v>
                </c:pt>
                <c:pt idx="443">
                  <c:v>60.431873000000003</c:v>
                </c:pt>
                <c:pt idx="444">
                  <c:v>53.074375000000003</c:v>
                </c:pt>
                <c:pt idx="445">
                  <c:v>55.196250999999997</c:v>
                </c:pt>
                <c:pt idx="446">
                  <c:v>53.876877</c:v>
                </c:pt>
                <c:pt idx="447">
                  <c:v>47.958126</c:v>
                </c:pt>
                <c:pt idx="448">
                  <c:v>38.392502</c:v>
                </c:pt>
                <c:pt idx="449">
                  <c:v>34.011249999999997</c:v>
                </c:pt>
                <c:pt idx="450">
                  <c:v>41.648125</c:v>
                </c:pt>
                <c:pt idx="451">
                  <c:v>39.543751</c:v>
                </c:pt>
                <c:pt idx="452">
                  <c:v>37.205002</c:v>
                </c:pt>
                <c:pt idx="453">
                  <c:v>43.375625999999997</c:v>
                </c:pt>
                <c:pt idx="454">
                  <c:v>42.111874</c:v>
                </c:pt>
                <c:pt idx="455">
                  <c:v>34.385624</c:v>
                </c:pt>
                <c:pt idx="456">
                  <c:v>36.21875</c:v>
                </c:pt>
                <c:pt idx="457">
                  <c:v>42.746250000000003</c:v>
                </c:pt>
                <c:pt idx="458">
                  <c:v>43.371876</c:v>
                </c:pt>
                <c:pt idx="459">
                  <c:v>43.678122999999999</c:v>
                </c:pt>
                <c:pt idx="460">
                  <c:v>44.740622999999999</c:v>
                </c:pt>
                <c:pt idx="461">
                  <c:v>42.155624000000003</c:v>
                </c:pt>
                <c:pt idx="462">
                  <c:v>49.03125</c:v>
                </c:pt>
                <c:pt idx="463">
                  <c:v>52.474376999999997</c:v>
                </c:pt>
                <c:pt idx="464">
                  <c:v>50.786876999999997</c:v>
                </c:pt>
                <c:pt idx="465">
                  <c:v>49.356876</c:v>
                </c:pt>
                <c:pt idx="466">
                  <c:v>50.896872999999999</c:v>
                </c:pt>
                <c:pt idx="467">
                  <c:v>45.279998999999997</c:v>
                </c:pt>
                <c:pt idx="468">
                  <c:v>50.3125</c:v>
                </c:pt>
                <c:pt idx="469">
                  <c:v>50.661876999999997</c:v>
                </c:pt>
                <c:pt idx="470">
                  <c:v>48.666874</c:v>
                </c:pt>
                <c:pt idx="471">
                  <c:v>48.773125</c:v>
                </c:pt>
                <c:pt idx="472">
                  <c:v>51.118125999999997</c:v>
                </c:pt>
                <c:pt idx="473">
                  <c:v>51.653126</c:v>
                </c:pt>
                <c:pt idx="474">
                  <c:v>52.549999</c:v>
                </c:pt>
                <c:pt idx="475">
                  <c:v>53.098751</c:v>
                </c:pt>
                <c:pt idx="476">
                  <c:v>52.454376000000003</c:v>
                </c:pt>
                <c:pt idx="477">
                  <c:v>52.373748999999997</c:v>
                </c:pt>
                <c:pt idx="478">
                  <c:v>53.338749</c:v>
                </c:pt>
                <c:pt idx="479">
                  <c:v>54.234375</c:v>
                </c:pt>
                <c:pt idx="480">
                  <c:v>53.900002000000001</c:v>
                </c:pt>
                <c:pt idx="481">
                  <c:v>52.486252</c:v>
                </c:pt>
                <c:pt idx="482">
                  <c:v>51.700626</c:v>
                </c:pt>
                <c:pt idx="483">
                  <c:v>53.4375</c:v>
                </c:pt>
                <c:pt idx="484">
                  <c:v>56.545623999999997</c:v>
                </c:pt>
                <c:pt idx="485">
                  <c:v>58.333126</c:v>
                </c:pt>
                <c:pt idx="486">
                  <c:v>58.258125</c:v>
                </c:pt>
                <c:pt idx="487">
                  <c:v>57.847499999999997</c:v>
                </c:pt>
                <c:pt idx="488">
                  <c:v>56.827499000000003</c:v>
                </c:pt>
                <c:pt idx="489">
                  <c:v>55.805625999999997</c:v>
                </c:pt>
                <c:pt idx="490">
                  <c:v>54.691249999999997</c:v>
                </c:pt>
                <c:pt idx="491">
                  <c:v>51.421249000000003</c:v>
                </c:pt>
                <c:pt idx="492">
                  <c:v>47.311874000000003</c:v>
                </c:pt>
                <c:pt idx="493">
                  <c:v>45.763126</c:v>
                </c:pt>
                <c:pt idx="494">
                  <c:v>45.990622999999999</c:v>
                </c:pt>
                <c:pt idx="495">
                  <c:v>46.048752</c:v>
                </c:pt>
                <c:pt idx="496">
                  <c:v>45.789375</c:v>
                </c:pt>
                <c:pt idx="497">
                  <c:v>45.195</c:v>
                </c:pt>
                <c:pt idx="498">
                  <c:v>45.792499999999997</c:v>
                </c:pt>
                <c:pt idx="499">
                  <c:v>46.759377000000001</c:v>
                </c:pt>
                <c:pt idx="500">
                  <c:v>45.77375</c:v>
                </c:pt>
                <c:pt idx="501">
                  <c:v>44.883750999999997</c:v>
                </c:pt>
                <c:pt idx="502">
                  <c:v>43.947498000000003</c:v>
                </c:pt>
                <c:pt idx="503">
                  <c:v>44.840626</c:v>
                </c:pt>
                <c:pt idx="504">
                  <c:v>44.830002</c:v>
                </c:pt>
                <c:pt idx="505">
                  <c:v>45.241875</c:v>
                </c:pt>
                <c:pt idx="506">
                  <c:v>46.918125000000003</c:v>
                </c:pt>
                <c:pt idx="507">
                  <c:v>47.753749999999997</c:v>
                </c:pt>
                <c:pt idx="508">
                  <c:v>48.550624999999997</c:v>
                </c:pt>
                <c:pt idx="509">
                  <c:v>47.869373000000003</c:v>
                </c:pt>
                <c:pt idx="510">
                  <c:v>46.455624</c:v>
                </c:pt>
                <c:pt idx="511">
                  <c:v>46.216251</c:v>
                </c:pt>
                <c:pt idx="512">
                  <c:v>48.006874000000003</c:v>
                </c:pt>
                <c:pt idx="513">
                  <c:v>49.165000999999997</c:v>
                </c:pt>
                <c:pt idx="514">
                  <c:v>50.998748999999997</c:v>
                </c:pt>
                <c:pt idx="515">
                  <c:v>50.847499999999997</c:v>
                </c:pt>
                <c:pt idx="516">
                  <c:v>53.178122999999999</c:v>
                </c:pt>
                <c:pt idx="517">
                  <c:v>54.633750999999997</c:v>
                </c:pt>
                <c:pt idx="518">
                  <c:v>55.871250000000003</c:v>
                </c:pt>
                <c:pt idx="519">
                  <c:v>58.415627000000001</c:v>
                </c:pt>
                <c:pt idx="520">
                  <c:v>55.317501</c:v>
                </c:pt>
                <c:pt idx="521">
                  <c:v>52.241249000000003</c:v>
                </c:pt>
                <c:pt idx="522">
                  <c:v>50.715626</c:v>
                </c:pt>
                <c:pt idx="523">
                  <c:v>52.096874</c:v>
                </c:pt>
                <c:pt idx="524">
                  <c:v>55.16</c:v>
                </c:pt>
                <c:pt idx="525">
                  <c:v>56.322498000000003</c:v>
                </c:pt>
                <c:pt idx="526">
                  <c:v>58.358749000000003</c:v>
                </c:pt>
                <c:pt idx="527">
                  <c:v>58.331874999999997</c:v>
                </c:pt>
                <c:pt idx="528">
                  <c:v>56.903751</c:v>
                </c:pt>
                <c:pt idx="529">
                  <c:v>55.877499</c:v>
                </c:pt>
                <c:pt idx="530">
                  <c:v>54.873748999999997</c:v>
                </c:pt>
                <c:pt idx="531">
                  <c:v>53.830624</c:v>
                </c:pt>
                <c:pt idx="532">
                  <c:v>54.563125999999997</c:v>
                </c:pt>
                <c:pt idx="533">
                  <c:v>53.921249000000003</c:v>
                </c:pt>
                <c:pt idx="534">
                  <c:v>52.681252000000001</c:v>
                </c:pt>
                <c:pt idx="535">
                  <c:v>57.234375</c:v>
                </c:pt>
                <c:pt idx="536">
                  <c:v>63.447498000000003</c:v>
                </c:pt>
                <c:pt idx="537">
                  <c:v>64.976875000000007</c:v>
                </c:pt>
                <c:pt idx="538">
                  <c:v>65.802498</c:v>
                </c:pt>
                <c:pt idx="539">
                  <c:v>67.46875</c:v>
                </c:pt>
                <c:pt idx="540">
                  <c:v>68.456253000000004</c:v>
                </c:pt>
                <c:pt idx="541">
                  <c:v>67.583122000000003</c:v>
                </c:pt>
                <c:pt idx="542">
                  <c:v>65.834372999999999</c:v>
                </c:pt>
                <c:pt idx="543">
                  <c:v>63.850624000000003</c:v>
                </c:pt>
                <c:pt idx="544">
                  <c:v>61.133750999999997</c:v>
                </c:pt>
                <c:pt idx="545">
                  <c:v>60.606876</c:v>
                </c:pt>
                <c:pt idx="546">
                  <c:v>58.487499</c:v>
                </c:pt>
                <c:pt idx="547">
                  <c:v>57.674374</c:v>
                </c:pt>
                <c:pt idx="548">
                  <c:v>54.96125</c:v>
                </c:pt>
                <c:pt idx="549">
                  <c:v>50.952499000000003</c:v>
                </c:pt>
                <c:pt idx="550">
                  <c:v>47.881874000000003</c:v>
                </c:pt>
                <c:pt idx="551">
                  <c:v>45.852500999999997</c:v>
                </c:pt>
                <c:pt idx="552">
                  <c:v>42.878124</c:v>
                </c:pt>
                <c:pt idx="553">
                  <c:v>40.932499</c:v>
                </c:pt>
                <c:pt idx="554">
                  <c:v>39.768124</c:v>
                </c:pt>
                <c:pt idx="555">
                  <c:v>41.984375</c:v>
                </c:pt>
                <c:pt idx="556">
                  <c:v>42.845001000000003</c:v>
                </c:pt>
                <c:pt idx="557">
                  <c:v>42.486252</c:v>
                </c:pt>
                <c:pt idx="558">
                  <c:v>44.761249999999997</c:v>
                </c:pt>
                <c:pt idx="559">
                  <c:v>46.970001000000003</c:v>
                </c:pt>
                <c:pt idx="560">
                  <c:v>46.802501999999997</c:v>
                </c:pt>
                <c:pt idx="561">
                  <c:v>42.829376000000003</c:v>
                </c:pt>
                <c:pt idx="562">
                  <c:v>38.197498000000003</c:v>
                </c:pt>
                <c:pt idx="563">
                  <c:v>39.794376</c:v>
                </c:pt>
                <c:pt idx="564">
                  <c:v>44.217498999999997</c:v>
                </c:pt>
                <c:pt idx="565">
                  <c:v>48.349997999999999</c:v>
                </c:pt>
                <c:pt idx="566">
                  <c:v>51.944374000000003</c:v>
                </c:pt>
                <c:pt idx="567">
                  <c:v>54.270626</c:v>
                </c:pt>
                <c:pt idx="568">
                  <c:v>54.945</c:v>
                </c:pt>
                <c:pt idx="569">
                  <c:v>56.363750000000003</c:v>
                </c:pt>
                <c:pt idx="570">
                  <c:v>57.963749</c:v>
                </c:pt>
                <c:pt idx="571">
                  <c:v>58.39875</c:v>
                </c:pt>
                <c:pt idx="572">
                  <c:v>55.853748000000003</c:v>
                </c:pt>
                <c:pt idx="573">
                  <c:v>51.841873</c:v>
                </c:pt>
                <c:pt idx="574">
                  <c:v>48.815624</c:v>
                </c:pt>
                <c:pt idx="575">
                  <c:v>50.871876</c:v>
                </c:pt>
                <c:pt idx="576">
                  <c:v>52.560623</c:v>
                </c:pt>
                <c:pt idx="577">
                  <c:v>52.391876000000003</c:v>
                </c:pt>
                <c:pt idx="578">
                  <c:v>52.149375999999997</c:v>
                </c:pt>
                <c:pt idx="579">
                  <c:v>51.52</c:v>
                </c:pt>
                <c:pt idx="580">
                  <c:v>51.171249000000003</c:v>
                </c:pt>
                <c:pt idx="581">
                  <c:v>50.113124999999997</c:v>
                </c:pt>
                <c:pt idx="582">
                  <c:v>48.019374999999997</c:v>
                </c:pt>
                <c:pt idx="583">
                  <c:v>47.293125000000003</c:v>
                </c:pt>
                <c:pt idx="584">
                  <c:v>47.466251</c:v>
                </c:pt>
                <c:pt idx="585">
                  <c:v>48.420623999999997</c:v>
                </c:pt>
                <c:pt idx="586">
                  <c:v>51.619373000000003</c:v>
                </c:pt>
                <c:pt idx="587">
                  <c:v>57.946877000000001</c:v>
                </c:pt>
                <c:pt idx="588">
                  <c:v>62.064999</c:v>
                </c:pt>
                <c:pt idx="589">
                  <c:v>63.576248</c:v>
                </c:pt>
                <c:pt idx="590">
                  <c:v>64.34375</c:v>
                </c:pt>
                <c:pt idx="591">
                  <c:v>66.925629000000001</c:v>
                </c:pt>
                <c:pt idx="592">
                  <c:v>69.578125</c:v>
                </c:pt>
                <c:pt idx="593">
                  <c:v>65.729377999999997</c:v>
                </c:pt>
                <c:pt idx="594">
                  <c:v>62.958751999999997</c:v>
                </c:pt>
                <c:pt idx="595">
                  <c:v>62.284374</c:v>
                </c:pt>
                <c:pt idx="596">
                  <c:v>62.03875</c:v>
                </c:pt>
                <c:pt idx="597">
                  <c:v>60.983749000000003</c:v>
                </c:pt>
                <c:pt idx="598">
                  <c:v>59.354999999999997</c:v>
                </c:pt>
                <c:pt idx="599">
                  <c:v>57.888748</c:v>
                </c:pt>
                <c:pt idx="600">
                  <c:v>56.586875999999997</c:v>
                </c:pt>
                <c:pt idx="601">
                  <c:v>55.512501</c:v>
                </c:pt>
                <c:pt idx="602">
                  <c:v>54.535625000000003</c:v>
                </c:pt>
                <c:pt idx="603">
                  <c:v>53.560623</c:v>
                </c:pt>
                <c:pt idx="604">
                  <c:v>53.43</c:v>
                </c:pt>
                <c:pt idx="605">
                  <c:v>51.802501999999997</c:v>
                </c:pt>
                <c:pt idx="606">
                  <c:v>46.951873999999997</c:v>
                </c:pt>
                <c:pt idx="607">
                  <c:v>44.73</c:v>
                </c:pt>
                <c:pt idx="608">
                  <c:v>43.561874000000003</c:v>
                </c:pt>
                <c:pt idx="609">
                  <c:v>44.909374</c:v>
                </c:pt>
                <c:pt idx="610">
                  <c:v>47.377499</c:v>
                </c:pt>
                <c:pt idx="611">
                  <c:v>50.502499</c:v>
                </c:pt>
                <c:pt idx="612">
                  <c:v>51.513748</c:v>
                </c:pt>
                <c:pt idx="613">
                  <c:v>47.471874</c:v>
                </c:pt>
                <c:pt idx="614">
                  <c:v>42.775002000000001</c:v>
                </c:pt>
                <c:pt idx="615">
                  <c:v>41.152500000000003</c:v>
                </c:pt>
                <c:pt idx="616">
                  <c:v>40.771872999999999</c:v>
                </c:pt>
                <c:pt idx="617">
                  <c:v>40.904998999999997</c:v>
                </c:pt>
                <c:pt idx="618">
                  <c:v>38.576873999999997</c:v>
                </c:pt>
                <c:pt idx="619">
                  <c:v>39.178122999999999</c:v>
                </c:pt>
                <c:pt idx="620">
                  <c:v>38.310001</c:v>
                </c:pt>
                <c:pt idx="621">
                  <c:v>38.837502000000001</c:v>
                </c:pt>
                <c:pt idx="622">
                  <c:v>41.503124</c:v>
                </c:pt>
                <c:pt idx="623">
                  <c:v>43.966873</c:v>
                </c:pt>
                <c:pt idx="624">
                  <c:v>41.237499</c:v>
                </c:pt>
                <c:pt idx="625">
                  <c:v>40.081874999999997</c:v>
                </c:pt>
                <c:pt idx="626">
                  <c:v>42.371250000000003</c:v>
                </c:pt>
                <c:pt idx="627">
                  <c:v>45.505001</c:v>
                </c:pt>
                <c:pt idx="628">
                  <c:v>47.529373</c:v>
                </c:pt>
                <c:pt idx="629">
                  <c:v>46.669376</c:v>
                </c:pt>
                <c:pt idx="630">
                  <c:v>44.985626000000003</c:v>
                </c:pt>
                <c:pt idx="631">
                  <c:v>44.456874999999997</c:v>
                </c:pt>
                <c:pt idx="632">
                  <c:v>43.817501</c:v>
                </c:pt>
                <c:pt idx="633">
                  <c:v>42.424374</c:v>
                </c:pt>
                <c:pt idx="634">
                  <c:v>41.575626</c:v>
                </c:pt>
                <c:pt idx="635">
                  <c:v>41.7575</c:v>
                </c:pt>
                <c:pt idx="636">
                  <c:v>41.124374000000003</c:v>
                </c:pt>
                <c:pt idx="637">
                  <c:v>39.944374000000003</c:v>
                </c:pt>
                <c:pt idx="638">
                  <c:v>40.803749000000003</c:v>
                </c:pt>
                <c:pt idx="639">
                  <c:v>43.821250999999997</c:v>
                </c:pt>
                <c:pt idx="640">
                  <c:v>47.529373</c:v>
                </c:pt>
                <c:pt idx="641">
                  <c:v>49.786251</c:v>
                </c:pt>
                <c:pt idx="642">
                  <c:v>50.073749999999997</c:v>
                </c:pt>
                <c:pt idx="643">
                  <c:v>52.400623000000003</c:v>
                </c:pt>
                <c:pt idx="644">
                  <c:v>56.805</c:v>
                </c:pt>
                <c:pt idx="645">
                  <c:v>58.381874000000003</c:v>
                </c:pt>
                <c:pt idx="646">
                  <c:v>60.041874</c:v>
                </c:pt>
                <c:pt idx="647">
                  <c:v>59.572498000000003</c:v>
                </c:pt>
                <c:pt idx="648">
                  <c:v>55.721874</c:v>
                </c:pt>
                <c:pt idx="649">
                  <c:v>54.621876</c:v>
                </c:pt>
                <c:pt idx="650">
                  <c:v>52.674999</c:v>
                </c:pt>
                <c:pt idx="651">
                  <c:v>49.953750999999997</c:v>
                </c:pt>
                <c:pt idx="652">
                  <c:v>47.493125999999997</c:v>
                </c:pt>
                <c:pt idx="653">
                  <c:v>44.580624</c:v>
                </c:pt>
                <c:pt idx="654">
                  <c:v>43.064377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86528"/>
        <c:axId val="45288448"/>
      </c:scatterChart>
      <c:valAx>
        <c:axId val="45286528"/>
        <c:scaling>
          <c:orientation val="minMax"/>
        </c:scaling>
        <c:delete val="0"/>
        <c:axPos val="b"/>
        <c:numFmt formatCode="0.00" sourceLinked="1"/>
        <c:majorTickMark val="out"/>
        <c:minorTickMark val="none"/>
        <c:tickLblPos val="nextTo"/>
        <c:crossAx val="45288448"/>
        <c:crosses val="autoZero"/>
        <c:crossBetween val="midCat"/>
      </c:valAx>
      <c:valAx>
        <c:axId val="45288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28652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0912A-C742-4188-A555-9502D3E67C1C}" type="datetimeFigureOut">
              <a:rPr lang="ru-RU" smtClean="0"/>
              <a:t>21.03.2013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AE5B3-BFCD-4ABA-AF1C-EC998109E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5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AE5B3-BFCD-4ABA-AF1C-EC998109E0B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3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B3BC-38AB-4C3D-ABEC-31AEC5F1A13C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292A-2E0F-4506-BED8-A3DCBE579FF6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114C8-E623-49AF-BDFA-F845ADF52B08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543-95DC-4E45-A267-9890E9DF4E72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09CCC-B6DF-492A-9D64-E908CED45EFB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0AFB-2CB6-420D-9C4D-637E253C9B6B}" type="datetime1">
              <a:rPr lang="en-US" smtClean="0"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3A758-AC83-40C8-BB00-0AAC1710A948}" type="datetime1">
              <a:rPr lang="en-US" smtClean="0"/>
              <a:t>3/21/2013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7B88-F144-4D5A-B63A-97936FCC5AEB}" type="datetime1">
              <a:rPr lang="en-US" smtClean="0"/>
              <a:t>3/21/2013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E099-9C55-4EE1-BC1B-AC85DEC3F777}" type="datetime1">
              <a:rPr lang="en-US" smtClean="0"/>
              <a:t>3/21/2013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14A6-2AA4-4395-9406-B129FB5138E5}" type="datetime1">
              <a:rPr lang="en-US" smtClean="0"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6166-98AA-4BDC-9327-85093B1FF4CC}" type="datetime1">
              <a:rPr lang="en-US" smtClean="0"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9E77-8174-43A4-B4BB-BCE71DBA267F}" type="datetime1">
              <a:rPr lang="en-US" smtClean="0"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 rd SALGEE Workshop 2013, March, Portugal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Estimation of drought condition over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Ukraine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using ground and satellite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14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Oleksii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Kryvobok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Ukrainian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Hydrometeorological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Research Institute, Kyiv, Ukraine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uk-UA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346075"/>
          </a:xfrm>
        </p:spPr>
        <p:txBody>
          <a:bodyPr>
            <a:normAutofit fontScale="90000"/>
          </a:bodyPr>
          <a:lstStyle/>
          <a:p>
            <a:r>
              <a:rPr lang="en-GB" sz="2800">
                <a:solidFill>
                  <a:schemeClr val="tx1"/>
                </a:solidFill>
                <a:effectLst/>
                <a:latin typeface="Times New Roman" pitchFamily="18" charset="0"/>
              </a:rPr>
              <a:t>2003</a:t>
            </a:r>
            <a:endParaRPr lang="uk-UA" sz="280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1676400" y="457200"/>
          <a:ext cx="53911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Chart" r:id="rId3" imgW="6057900" imgH="4229100" progId="MSGraph.Chart.8">
                  <p:embed/>
                </p:oleObj>
              </mc:Choice>
              <mc:Fallback>
                <p:oleObj name="Chart" r:id="rId3" imgW="6057900" imgH="42291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57200"/>
                        <a:ext cx="5391150" cy="358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914400" y="3048000"/>
          <a:ext cx="6477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Chart" r:id="rId5" imgW="6515100" imgH="3486331" progId="MSGraph.Chart.8">
                  <p:embed/>
                </p:oleObj>
              </mc:Choice>
              <mc:Fallback>
                <p:oleObj name="Chart" r:id="rId5" imgW="6515100" imgH="3486331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0"/>
                        <a:ext cx="6477000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7116763" y="1484313"/>
            <a:ext cx="202723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GB" sz="2000"/>
              <a:t>Temperature anomalies</a:t>
            </a:r>
            <a:endParaRPr lang="uk-UA" sz="200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7116763" y="4365625"/>
            <a:ext cx="202723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GB" sz="2000"/>
              <a:t> Precipitation</a:t>
            </a:r>
            <a:endParaRPr lang="uk-UA" sz="2000"/>
          </a:p>
        </p:txBody>
      </p:sp>
    </p:spTree>
    <p:extLst>
      <p:ext uri="{BB962C8B-B14F-4D97-AF65-F5344CB8AC3E}">
        <p14:creationId xmlns:p14="http://schemas.microsoft.com/office/powerpoint/2010/main" val="10641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2003 ( 13</a:t>
            </a:r>
            <a:r>
              <a:rPr lang="en-US" sz="4000" baseline="30000" dirty="0" smtClean="0"/>
              <a:t>th</a:t>
            </a:r>
            <a:r>
              <a:rPr lang="en-US" dirty="0" smtClean="0"/>
              <a:t> decade)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95684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9200"/>
            <a:ext cx="4308354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45" y="4191000"/>
            <a:ext cx="3791555" cy="25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957733" cy="26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2003 ( 14</a:t>
            </a:r>
            <a:r>
              <a:rPr lang="en-US" sz="4000" baseline="30000" dirty="0" smtClean="0"/>
              <a:t>th</a:t>
            </a:r>
            <a:r>
              <a:rPr lang="en-US" dirty="0" smtClean="0"/>
              <a:t> decade)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3936384" cy="261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86200"/>
            <a:ext cx="4056395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295891" cy="284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706345" cy="25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94" y="4081800"/>
            <a:ext cx="400380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159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2003 ( 15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decade)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51" y="1219200"/>
            <a:ext cx="3994049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2007 (13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decade)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55" y="4146000"/>
            <a:ext cx="3724345" cy="25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8200"/>
            <a:ext cx="3993022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91" y="1186200"/>
            <a:ext cx="408790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4109462" cy="279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2007 (14</a:t>
            </a:r>
            <a:r>
              <a:rPr lang="en-US" baseline="30000" dirty="0" smtClean="0"/>
              <a:t>th</a:t>
            </a:r>
            <a:r>
              <a:rPr lang="en-US" dirty="0" smtClean="0"/>
              <a:t> decade)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81400"/>
            <a:ext cx="401814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010625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2007 (</a:t>
            </a:r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decade)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130593" cy="27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29400"/>
            <a:ext cx="4068682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86" y="1066800"/>
            <a:ext cx="387891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57600"/>
            <a:ext cx="4032415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-3175"/>
            <a:ext cx="938053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(22n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decade)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720086" cy="25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77" y="909000"/>
            <a:ext cx="3808654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2" y="907665"/>
            <a:ext cx="3750078" cy="252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/>
              <a:t>2010 (23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decade)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012250"/>
            <a:ext cx="4038600" cy="27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10000"/>
            <a:ext cx="405641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0" y="1211862"/>
            <a:ext cx="3887190" cy="259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5821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Outline</a:t>
            </a: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the scheme of processing of operational meteorological data;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operational products for estimation of drought conditions over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Ukraine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satellite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based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indices products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some examples of products.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(24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decade)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83" y="3929400"/>
            <a:ext cx="400611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6" y="3929400"/>
            <a:ext cx="3950535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98" y="1033800"/>
            <a:ext cx="4013102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066800"/>
            <a:ext cx="3821851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Conclusion/Further development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213008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dirty="0" smtClean="0">
              <a:latin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latin typeface="Times New Roman" pitchFamily="18" charset="0"/>
              </a:rPr>
              <a:t>The system of drought conditions monitoring, which is based on ground and satellite    data is developed. The results shows that only the </a:t>
            </a:r>
            <a:r>
              <a:rPr lang="en-GB" dirty="0" smtClean="0">
                <a:latin typeface="Times New Roman" pitchFamily="18" charset="0"/>
              </a:rPr>
              <a:t>joint analysis combination </a:t>
            </a:r>
            <a:r>
              <a:rPr lang="en-GB" dirty="0" smtClean="0">
                <a:latin typeface="Times New Roman" pitchFamily="18" charset="0"/>
              </a:rPr>
              <a:t>of different products based on different kind of data could provide more reliable information about the drought conditions;</a:t>
            </a:r>
          </a:p>
          <a:p>
            <a:pPr algn="just"/>
            <a:endParaRPr lang="en-GB" dirty="0" smtClean="0">
              <a:latin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latin typeface="Times New Roman" pitchFamily="18" charset="0"/>
              </a:rPr>
              <a:t>Reprocess of ground and satellite data based on high resolution climatic grids (25*25 km);</a:t>
            </a:r>
          </a:p>
          <a:p>
            <a:pPr marL="285750" indent="-285750" algn="just">
              <a:buFontTx/>
              <a:buChar char="-"/>
            </a:pPr>
            <a:endParaRPr lang="en-GB" dirty="0" smtClean="0">
              <a:latin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dirty="0" smtClean="0">
                <a:latin typeface="Times New Roman" pitchFamily="18" charset="0"/>
              </a:rPr>
              <a:t>Validate FRP, LST, ET and </a:t>
            </a:r>
            <a:r>
              <a:rPr lang="en-GB" smtClean="0">
                <a:latin typeface="Times New Roman" pitchFamily="18" charset="0"/>
              </a:rPr>
              <a:t>other </a:t>
            </a:r>
            <a:r>
              <a:rPr lang="en-GB" smtClean="0">
                <a:latin typeface="Times New Roman" pitchFamily="18" charset="0"/>
              </a:rPr>
              <a:t>LSA </a:t>
            </a:r>
            <a:r>
              <a:rPr lang="en-GB" dirty="0" smtClean="0">
                <a:latin typeface="Times New Roman" pitchFamily="18" charset="0"/>
              </a:rPr>
              <a:t>SAF products. </a:t>
            </a:r>
            <a:endParaRPr lang="en-GB" dirty="0">
              <a:latin typeface="Times New Roman" pitchFamily="18" charset="0"/>
            </a:endParaRPr>
          </a:p>
          <a:p>
            <a:pPr algn="just"/>
            <a:endParaRPr lang="en-GB" dirty="0" smtClean="0">
              <a:latin typeface="Times New Roman" pitchFamily="18" charset="0"/>
            </a:endParaRPr>
          </a:p>
          <a:p>
            <a:pPr algn="just"/>
            <a:endParaRPr lang="en-GB" dirty="0">
              <a:latin typeface="Times New Roman" pitchFamily="18" charset="0"/>
            </a:endParaRPr>
          </a:p>
          <a:p>
            <a:pPr algn="just"/>
            <a:endParaRPr lang="en-GB" dirty="0" smtClean="0">
              <a:latin typeface="Times New Roman" pitchFamily="18" charset="0"/>
            </a:endParaRPr>
          </a:p>
          <a:p>
            <a:pPr algn="just"/>
            <a:endParaRPr lang="en-GB" dirty="0">
              <a:latin typeface="Times New Roman" pitchFamily="18" charset="0"/>
            </a:endParaRPr>
          </a:p>
          <a:p>
            <a:pPr algn="just"/>
            <a:endParaRPr lang="en-GB" dirty="0" smtClean="0">
              <a:latin typeface="Times New Roman" pitchFamily="18" charset="0"/>
            </a:endParaRPr>
          </a:p>
          <a:p>
            <a:pPr algn="just"/>
            <a:endParaRPr lang="en-GB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099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scheme of processing of operational meteorological data</a:t>
            </a:r>
            <a:endParaRPr lang="ru-RU" sz="2400" dirty="0"/>
          </a:p>
        </p:txBody>
      </p:sp>
      <p:sp>
        <p:nvSpPr>
          <p:cNvPr id="4" name="Rectangle 3"/>
          <p:cNvSpPr/>
          <p:nvPr/>
        </p:nvSpPr>
        <p:spPr>
          <a:xfrm>
            <a:off x="914400" y="685800"/>
            <a:ext cx="1676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Raw daily station data base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2590800" y="1143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05200" y="914400"/>
            <a:ext cx="1371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Checking</a:t>
            </a:r>
            <a:endParaRPr lang="ru-RU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4191000" y="12954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05200" y="1600200"/>
            <a:ext cx="13716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Processing</a:t>
            </a:r>
            <a:endParaRPr lang="ru-RU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4191000" y="1981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05200" y="2209800"/>
            <a:ext cx="1524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Daily weather database</a:t>
            </a:r>
            <a:endParaRPr lang="ru-RU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67200" y="2743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81400" y="2971800"/>
            <a:ext cx="14478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nterpolation</a:t>
            </a:r>
            <a:endParaRPr lang="ru-RU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>
            <a:off x="4305300" y="3276600"/>
            <a:ext cx="9123" cy="256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52800" y="3533104"/>
            <a:ext cx="1905000" cy="581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Daily grid weather database</a:t>
            </a:r>
            <a:endParaRPr lang="ru-RU" dirty="0"/>
          </a:p>
        </p:txBody>
      </p:sp>
      <p:sp>
        <p:nvSpPr>
          <p:cNvPr id="25" name="Rectangle 24"/>
          <p:cNvSpPr/>
          <p:nvPr/>
        </p:nvSpPr>
        <p:spPr>
          <a:xfrm>
            <a:off x="3314700" y="4470579"/>
            <a:ext cx="1905000" cy="709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Production of weather indicator maps</a:t>
            </a:r>
            <a:endParaRPr lang="ru-RU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05300" y="4114800"/>
            <a:ext cx="9123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314700" y="5486400"/>
            <a:ext cx="19050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Aggregation of weather indicator to region and district levels</a:t>
            </a:r>
            <a:endParaRPr lang="ru-RU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7200" y="5180527"/>
            <a:ext cx="0" cy="3058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172200" y="1600200"/>
            <a:ext cx="1600200" cy="495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Station </a:t>
            </a:r>
          </a:p>
          <a:p>
            <a:pPr algn="ctr"/>
            <a:r>
              <a:rPr lang="en-US" dirty="0" smtClean="0"/>
              <a:t>database</a:t>
            </a:r>
            <a:endParaRPr lang="ru-RU" dirty="0"/>
          </a:p>
        </p:txBody>
      </p:sp>
      <p:cxnSp>
        <p:nvCxnSpPr>
          <p:cNvPr id="15371" name="Straight Arrow Connector 15370"/>
          <p:cNvCxnSpPr>
            <a:stCxn id="31" idx="2"/>
          </p:cNvCxnSpPr>
          <p:nvPr/>
        </p:nvCxnSpPr>
        <p:spPr>
          <a:xfrm flipH="1">
            <a:off x="5029200" y="2095500"/>
            <a:ext cx="19431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3" name="Straight Arrow Connector 15372"/>
          <p:cNvCxnSpPr>
            <a:stCxn id="31" idx="0"/>
          </p:cNvCxnSpPr>
          <p:nvPr/>
        </p:nvCxnSpPr>
        <p:spPr>
          <a:xfrm flipH="1" flipV="1">
            <a:off x="4876800" y="1143000"/>
            <a:ext cx="20955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5" name="Straight Arrow Connector 15374"/>
          <p:cNvCxnSpPr>
            <a:endCxn id="10" idx="3"/>
          </p:cNvCxnSpPr>
          <p:nvPr/>
        </p:nvCxnSpPr>
        <p:spPr>
          <a:xfrm flipH="1" flipV="1">
            <a:off x="4876800" y="1790700"/>
            <a:ext cx="129540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Rectangle 15376"/>
          <p:cNvSpPr/>
          <p:nvPr/>
        </p:nvSpPr>
        <p:spPr>
          <a:xfrm>
            <a:off x="6172200" y="3404852"/>
            <a:ext cx="1600200" cy="5575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Grid database</a:t>
            </a:r>
            <a:endParaRPr lang="ru-RU" dirty="0"/>
          </a:p>
        </p:txBody>
      </p:sp>
      <p:cxnSp>
        <p:nvCxnSpPr>
          <p:cNvPr id="15379" name="Straight Arrow Connector 15378"/>
          <p:cNvCxnSpPr>
            <a:stCxn id="15377" idx="1"/>
          </p:cNvCxnSpPr>
          <p:nvPr/>
        </p:nvCxnSpPr>
        <p:spPr>
          <a:xfrm flipH="1" flipV="1">
            <a:off x="5029200" y="3124200"/>
            <a:ext cx="1143000" cy="559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Rectangle 15379"/>
          <p:cNvSpPr/>
          <p:nvPr/>
        </p:nvSpPr>
        <p:spPr>
          <a:xfrm>
            <a:off x="5676900" y="4470579"/>
            <a:ext cx="1600200" cy="686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Soil database</a:t>
            </a:r>
            <a:endParaRPr lang="ru-RU" dirty="0"/>
          </a:p>
        </p:txBody>
      </p:sp>
      <p:cxnSp>
        <p:nvCxnSpPr>
          <p:cNvPr id="15382" name="Straight Arrow Connector 15381"/>
          <p:cNvCxnSpPr>
            <a:stCxn id="15380" idx="2"/>
          </p:cNvCxnSpPr>
          <p:nvPr/>
        </p:nvCxnSpPr>
        <p:spPr>
          <a:xfrm>
            <a:off x="6477000" y="5157452"/>
            <a:ext cx="0" cy="567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510548" y="5724659"/>
            <a:ext cx="2057400" cy="914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Aggregation of soil indicator to region and district levels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5361" name="Straight Arrow Connector 15360"/>
          <p:cNvCxnSpPr>
            <a:stCxn id="25" idx="3"/>
            <a:endCxn id="14" idx="0"/>
          </p:cNvCxnSpPr>
          <p:nvPr/>
        </p:nvCxnSpPr>
        <p:spPr>
          <a:xfrm>
            <a:off x="5219700" y="4825553"/>
            <a:ext cx="1319548" cy="899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2" name="Rectangle 15361"/>
          <p:cNvSpPr/>
          <p:nvPr/>
        </p:nvSpPr>
        <p:spPr>
          <a:xfrm>
            <a:off x="685800" y="4470579"/>
            <a:ext cx="2133600" cy="8628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</a:t>
            </a:r>
            <a:r>
              <a:rPr lang="en-US" dirty="0" err="1" smtClean="0">
                <a:solidFill>
                  <a:schemeClr val="tx1"/>
                </a:solidFill>
              </a:rPr>
              <a:t>Long</a:t>
            </a:r>
            <a:r>
              <a:rPr lang="en-US" dirty="0" smtClean="0">
                <a:solidFill>
                  <a:schemeClr val="tx1"/>
                </a:solidFill>
              </a:rPr>
              <a:t> Term Average Daily Grid Weather Database </a:t>
            </a:r>
            <a:r>
              <a:rPr lang="en-US" dirty="0" smtClean="0"/>
              <a:t>m </a:t>
            </a:r>
            <a:endParaRPr lang="ru-RU" dirty="0"/>
          </a:p>
        </p:txBody>
      </p:sp>
      <p:cxnSp>
        <p:nvCxnSpPr>
          <p:cNvPr id="15364" name="Straight Arrow Connector 15363"/>
          <p:cNvCxnSpPr>
            <a:stCxn id="15362" idx="3"/>
          </p:cNvCxnSpPr>
          <p:nvPr/>
        </p:nvCxnSpPr>
        <p:spPr>
          <a:xfrm>
            <a:off x="2819400" y="4902021"/>
            <a:ext cx="4953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35"/>
          <p:cNvGrpSpPr>
            <a:grpSpLocks/>
          </p:cNvGrpSpPr>
          <p:nvPr/>
        </p:nvGrpSpPr>
        <p:grpSpPr bwMode="auto">
          <a:xfrm>
            <a:off x="1073150" y="765175"/>
            <a:ext cx="8070850" cy="4752975"/>
            <a:chOff x="676" y="1207"/>
            <a:chExt cx="5084" cy="2995"/>
          </a:xfrm>
        </p:grpSpPr>
        <p:pic>
          <p:nvPicPr>
            <p:cNvPr id="2077" name="Picture 20" descr="Kyiv_EM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1394"/>
              <a:ext cx="4810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" name="Rectangle 22"/>
            <p:cNvSpPr>
              <a:spLocks noChangeArrowheads="1"/>
            </p:cNvSpPr>
            <p:nvPr/>
          </p:nvSpPr>
          <p:spPr bwMode="auto">
            <a:xfrm rot="650378">
              <a:off x="2987" y="1653"/>
              <a:ext cx="2346" cy="229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9" name="Rectangle 21"/>
            <p:cNvSpPr>
              <a:spLocks noChangeArrowheads="1"/>
            </p:cNvSpPr>
            <p:nvPr/>
          </p:nvSpPr>
          <p:spPr bwMode="auto">
            <a:xfrm rot="660000">
              <a:off x="676" y="1207"/>
              <a:ext cx="2346" cy="229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932363" y="0"/>
            <a:ext cx="4211637" cy="1008063"/>
          </a:xfrm>
        </p:spPr>
        <p:txBody>
          <a:bodyPr>
            <a:noAutofit/>
          </a:bodyPr>
          <a:lstStyle/>
          <a:p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Elementary Mapping Unit (EMU) is defined as the intersection of climatic grid cells, Soil Mapping Units (SMU’s), and administrative regions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290638" y="3644900"/>
          <a:ext cx="159861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Document" r:id="rId4" imgW="6263662" imgH="4517628" progId="Word.Document.8">
                  <p:embed/>
                </p:oleObj>
              </mc:Choice>
              <mc:Fallback>
                <p:oleObj name="Document" r:id="rId4" imgW="6263662" imgH="451762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6093" b="62953"/>
                      <a:stretch>
                        <a:fillRect/>
                      </a:stretch>
                    </p:blipFill>
                    <p:spPr bwMode="auto">
                      <a:xfrm>
                        <a:off x="1290638" y="3644900"/>
                        <a:ext cx="1598612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59338" cy="3060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54" name="Rectangle 23"/>
          <p:cNvSpPr>
            <a:spLocks noChangeArrowheads="1"/>
          </p:cNvSpPr>
          <p:nvPr/>
        </p:nvSpPr>
        <p:spPr bwMode="auto">
          <a:xfrm>
            <a:off x="171450" y="700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171450" y="700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6" name="Rectangle 36"/>
          <p:cNvSpPr>
            <a:spLocks noChangeArrowheads="1"/>
          </p:cNvSpPr>
          <p:nvPr/>
        </p:nvSpPr>
        <p:spPr bwMode="auto">
          <a:xfrm>
            <a:off x="0" y="3141663"/>
            <a:ext cx="3851275" cy="3716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dirty="0" smtClean="0"/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here, </a:t>
            </a:r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b="1" i="1" baseline="-25000" dirty="0" smtClean="0">
                <a:latin typeface="Times New Roman" pitchFamily="18" charset="0"/>
                <a:cs typeface="Times New Roman" pitchFamily="18" charset="0"/>
              </a:rPr>
              <a:t>N2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simulated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soil parameter 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at administrative level 2, </a:t>
            </a:r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number of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EMU’s at administrative level 2, </a:t>
            </a:r>
          </a:p>
          <a:p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b="1" i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EMU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area [ha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]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b="1" i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fraction of the EMU area 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 specific type of vegetation.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7" name="Group 55"/>
          <p:cNvGrpSpPr>
            <a:grpSpLocks/>
          </p:cNvGrpSpPr>
          <p:nvPr/>
        </p:nvGrpSpPr>
        <p:grpSpPr bwMode="auto">
          <a:xfrm>
            <a:off x="6350" y="0"/>
            <a:ext cx="2693988" cy="2757488"/>
            <a:chOff x="4" y="0"/>
            <a:chExt cx="1697" cy="1737"/>
          </a:xfrm>
        </p:grpSpPr>
        <p:sp>
          <p:nvSpPr>
            <p:cNvPr id="2071" name="AutoShape 46"/>
            <p:cNvSpPr>
              <a:spLocks noChangeArrowheads="1"/>
            </p:cNvSpPr>
            <p:nvPr/>
          </p:nvSpPr>
          <p:spPr bwMode="auto">
            <a:xfrm>
              <a:off x="839" y="0"/>
              <a:ext cx="771" cy="300"/>
            </a:xfrm>
            <a:prstGeom prst="leftArrow">
              <a:avLst>
                <a:gd name="adj1" fmla="val 50000"/>
                <a:gd name="adj2" fmla="val 64250"/>
              </a:avLst>
            </a:prstGeom>
            <a:solidFill>
              <a:srgbClr val="FF858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2" name="Text Box 47"/>
            <p:cNvSpPr txBox="1">
              <a:spLocks noChangeArrowheads="1"/>
            </p:cNvSpPr>
            <p:nvPr/>
          </p:nvSpPr>
          <p:spPr bwMode="auto">
            <a:xfrm>
              <a:off x="930" y="73"/>
              <a:ext cx="7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1200" dirty="0" err="1" smtClean="0">
                  <a:solidFill>
                    <a:srgbClr val="000000"/>
                  </a:solidFill>
                  <a:latin typeface="Times New Roman" pitchFamily="18" charset="0"/>
                </a:rPr>
                <a:t>meteodata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3" name="AutoShape 48"/>
            <p:cNvSpPr>
              <a:spLocks noChangeArrowheads="1"/>
            </p:cNvSpPr>
            <p:nvPr/>
          </p:nvSpPr>
          <p:spPr bwMode="auto">
            <a:xfrm rot="-7461239">
              <a:off x="-117" y="553"/>
              <a:ext cx="652" cy="364"/>
            </a:xfrm>
            <a:prstGeom prst="leftArrow">
              <a:avLst>
                <a:gd name="adj1" fmla="val 50000"/>
                <a:gd name="adj2" fmla="val 44780"/>
              </a:avLst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4" name="Text Box 49"/>
            <p:cNvSpPr txBox="1">
              <a:spLocks noChangeArrowheads="1"/>
            </p:cNvSpPr>
            <p:nvPr/>
          </p:nvSpPr>
          <p:spPr bwMode="auto">
            <a:xfrm rot="3312322">
              <a:off x="-22" y="631"/>
              <a:ext cx="4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</a:rPr>
                <a:t>Soil data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5" name="AutoShape 50"/>
            <p:cNvSpPr>
              <a:spLocks noChangeArrowheads="1"/>
            </p:cNvSpPr>
            <p:nvPr/>
          </p:nvSpPr>
          <p:spPr bwMode="auto">
            <a:xfrm rot="-7461239">
              <a:off x="-129" y="1218"/>
              <a:ext cx="652" cy="385"/>
            </a:xfrm>
            <a:prstGeom prst="leftArrow">
              <a:avLst>
                <a:gd name="adj1" fmla="val 50000"/>
                <a:gd name="adj2" fmla="val 42338"/>
              </a:avLst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6" name="Text Box 51"/>
            <p:cNvSpPr txBox="1">
              <a:spLocks noChangeArrowheads="1"/>
            </p:cNvSpPr>
            <p:nvPr/>
          </p:nvSpPr>
          <p:spPr bwMode="auto">
            <a:xfrm rot="3317240">
              <a:off x="-167" y="1298"/>
              <a:ext cx="62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 err="1" smtClean="0">
                  <a:solidFill>
                    <a:srgbClr val="000000"/>
                  </a:solidFill>
                  <a:latin typeface="Times New Roman" pitchFamily="18" charset="0"/>
                </a:rPr>
                <a:t>admin.levels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064" name="Freeform 77"/>
          <p:cNvSpPr>
            <a:spLocks/>
          </p:cNvSpPr>
          <p:nvPr/>
        </p:nvSpPr>
        <p:spPr bwMode="auto">
          <a:xfrm>
            <a:off x="5097463" y="1971675"/>
            <a:ext cx="1095375" cy="1857375"/>
          </a:xfrm>
          <a:custGeom>
            <a:avLst/>
            <a:gdLst>
              <a:gd name="T0" fmla="*/ 2147483647 w 690"/>
              <a:gd name="T1" fmla="*/ 2147483647 h 1170"/>
              <a:gd name="T2" fmla="*/ 2147483647 w 690"/>
              <a:gd name="T3" fmla="*/ 2147483647 h 1170"/>
              <a:gd name="T4" fmla="*/ 2147483647 w 690"/>
              <a:gd name="T5" fmla="*/ 2147483647 h 1170"/>
              <a:gd name="T6" fmla="*/ 2147483647 w 690"/>
              <a:gd name="T7" fmla="*/ 2147483647 h 1170"/>
              <a:gd name="T8" fmla="*/ 2147483647 w 690"/>
              <a:gd name="T9" fmla="*/ 2147483647 h 1170"/>
              <a:gd name="T10" fmla="*/ 2147483647 w 690"/>
              <a:gd name="T11" fmla="*/ 2147483647 h 1170"/>
              <a:gd name="T12" fmla="*/ 2147483647 w 690"/>
              <a:gd name="T13" fmla="*/ 2147483647 h 1170"/>
              <a:gd name="T14" fmla="*/ 2147483647 w 690"/>
              <a:gd name="T15" fmla="*/ 2147483647 h 1170"/>
              <a:gd name="T16" fmla="*/ 2147483647 w 690"/>
              <a:gd name="T17" fmla="*/ 2147483647 h 1170"/>
              <a:gd name="T18" fmla="*/ 2147483647 w 690"/>
              <a:gd name="T19" fmla="*/ 2147483647 h 1170"/>
              <a:gd name="T20" fmla="*/ 2147483647 w 690"/>
              <a:gd name="T21" fmla="*/ 2147483647 h 1170"/>
              <a:gd name="T22" fmla="*/ 2147483647 w 690"/>
              <a:gd name="T23" fmla="*/ 2147483647 h 1170"/>
              <a:gd name="T24" fmla="*/ 2147483647 w 690"/>
              <a:gd name="T25" fmla="*/ 2147483647 h 1170"/>
              <a:gd name="T26" fmla="*/ 2147483647 w 690"/>
              <a:gd name="T27" fmla="*/ 2147483647 h 1170"/>
              <a:gd name="T28" fmla="*/ 2147483647 w 690"/>
              <a:gd name="T29" fmla="*/ 2147483647 h 1170"/>
              <a:gd name="T30" fmla="*/ 2147483647 w 690"/>
              <a:gd name="T31" fmla="*/ 2147483647 h 1170"/>
              <a:gd name="T32" fmla="*/ 2147483647 w 690"/>
              <a:gd name="T33" fmla="*/ 2147483647 h 1170"/>
              <a:gd name="T34" fmla="*/ 2147483647 w 690"/>
              <a:gd name="T35" fmla="*/ 2147483647 h 1170"/>
              <a:gd name="T36" fmla="*/ 2147483647 w 690"/>
              <a:gd name="T37" fmla="*/ 2147483647 h 1170"/>
              <a:gd name="T38" fmla="*/ 2147483647 w 690"/>
              <a:gd name="T39" fmla="*/ 2147483647 h 1170"/>
              <a:gd name="T40" fmla="*/ 2147483647 w 690"/>
              <a:gd name="T41" fmla="*/ 2147483647 h 1170"/>
              <a:gd name="T42" fmla="*/ 2147483647 w 690"/>
              <a:gd name="T43" fmla="*/ 2147483647 h 1170"/>
              <a:gd name="T44" fmla="*/ 2147483647 w 690"/>
              <a:gd name="T45" fmla="*/ 2147483647 h 1170"/>
              <a:gd name="T46" fmla="*/ 2147483647 w 690"/>
              <a:gd name="T47" fmla="*/ 2147483647 h 1170"/>
              <a:gd name="T48" fmla="*/ 2147483647 w 690"/>
              <a:gd name="T49" fmla="*/ 2147483647 h 1170"/>
              <a:gd name="T50" fmla="*/ 2147483647 w 690"/>
              <a:gd name="T51" fmla="*/ 2147483647 h 1170"/>
              <a:gd name="T52" fmla="*/ 2147483647 w 690"/>
              <a:gd name="T53" fmla="*/ 2147483647 h 1170"/>
              <a:gd name="T54" fmla="*/ 2147483647 w 690"/>
              <a:gd name="T55" fmla="*/ 2147483647 h 1170"/>
              <a:gd name="T56" fmla="*/ 2147483647 w 690"/>
              <a:gd name="T57" fmla="*/ 2147483647 h 1170"/>
              <a:gd name="T58" fmla="*/ 2147483647 w 690"/>
              <a:gd name="T59" fmla="*/ 2147483647 h 1170"/>
              <a:gd name="T60" fmla="*/ 2147483647 w 690"/>
              <a:gd name="T61" fmla="*/ 2147483647 h 1170"/>
              <a:gd name="T62" fmla="*/ 2147483647 w 690"/>
              <a:gd name="T63" fmla="*/ 2147483647 h 1170"/>
              <a:gd name="T64" fmla="*/ 2147483647 w 690"/>
              <a:gd name="T65" fmla="*/ 2147483647 h 1170"/>
              <a:gd name="T66" fmla="*/ 2147483647 w 690"/>
              <a:gd name="T67" fmla="*/ 2147483647 h 1170"/>
              <a:gd name="T68" fmla="*/ 2147483647 w 690"/>
              <a:gd name="T69" fmla="*/ 2147483647 h 1170"/>
              <a:gd name="T70" fmla="*/ 2147483647 w 690"/>
              <a:gd name="T71" fmla="*/ 2147483647 h 1170"/>
              <a:gd name="T72" fmla="*/ 2147483647 w 690"/>
              <a:gd name="T73" fmla="*/ 2147483647 h 1170"/>
              <a:gd name="T74" fmla="*/ 2147483647 w 690"/>
              <a:gd name="T75" fmla="*/ 2147483647 h 1170"/>
              <a:gd name="T76" fmla="*/ 2147483647 w 690"/>
              <a:gd name="T77" fmla="*/ 2147483647 h 1170"/>
              <a:gd name="T78" fmla="*/ 2147483647 w 690"/>
              <a:gd name="T79" fmla="*/ 2147483647 h 1170"/>
              <a:gd name="T80" fmla="*/ 2147483647 w 690"/>
              <a:gd name="T81" fmla="*/ 2147483647 h 1170"/>
              <a:gd name="T82" fmla="*/ 2147483647 w 690"/>
              <a:gd name="T83" fmla="*/ 2147483647 h 1170"/>
              <a:gd name="T84" fmla="*/ 2147483647 w 690"/>
              <a:gd name="T85" fmla="*/ 2147483647 h 1170"/>
              <a:gd name="T86" fmla="*/ 2147483647 w 690"/>
              <a:gd name="T87" fmla="*/ 2147483647 h 1170"/>
              <a:gd name="T88" fmla="*/ 2147483647 w 690"/>
              <a:gd name="T89" fmla="*/ 2147483647 h 1170"/>
              <a:gd name="T90" fmla="*/ 2147483647 w 690"/>
              <a:gd name="T91" fmla="*/ 2147483647 h 1170"/>
              <a:gd name="T92" fmla="*/ 2147483647 w 690"/>
              <a:gd name="T93" fmla="*/ 2147483647 h 1170"/>
              <a:gd name="T94" fmla="*/ 2147483647 w 690"/>
              <a:gd name="T95" fmla="*/ 2147483647 h 1170"/>
              <a:gd name="T96" fmla="*/ 2147483647 w 690"/>
              <a:gd name="T97" fmla="*/ 2147483647 h 1170"/>
              <a:gd name="T98" fmla="*/ 2147483647 w 690"/>
              <a:gd name="T99" fmla="*/ 2147483647 h 1170"/>
              <a:gd name="T100" fmla="*/ 2147483647 w 690"/>
              <a:gd name="T101" fmla="*/ 2147483647 h 1170"/>
              <a:gd name="T102" fmla="*/ 2147483647 w 690"/>
              <a:gd name="T103" fmla="*/ 2147483647 h 11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0"/>
              <a:gd name="T157" fmla="*/ 0 h 1170"/>
              <a:gd name="T158" fmla="*/ 690 w 690"/>
              <a:gd name="T159" fmla="*/ 1170 h 117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0" h="1170">
                <a:moveTo>
                  <a:pt x="131" y="288"/>
                </a:moveTo>
                <a:cubicBezTo>
                  <a:pt x="135" y="283"/>
                  <a:pt x="138" y="263"/>
                  <a:pt x="149" y="250"/>
                </a:cubicBezTo>
                <a:cubicBezTo>
                  <a:pt x="160" y="237"/>
                  <a:pt x="179" y="221"/>
                  <a:pt x="199" y="208"/>
                </a:cubicBezTo>
                <a:cubicBezTo>
                  <a:pt x="219" y="195"/>
                  <a:pt x="233" y="187"/>
                  <a:pt x="267" y="174"/>
                </a:cubicBezTo>
                <a:cubicBezTo>
                  <a:pt x="301" y="161"/>
                  <a:pt x="357" y="142"/>
                  <a:pt x="403" y="128"/>
                </a:cubicBezTo>
                <a:cubicBezTo>
                  <a:pt x="449" y="114"/>
                  <a:pt x="496" y="102"/>
                  <a:pt x="541" y="88"/>
                </a:cubicBezTo>
                <a:cubicBezTo>
                  <a:pt x="608" y="63"/>
                  <a:pt x="652" y="56"/>
                  <a:pt x="671" y="42"/>
                </a:cubicBezTo>
                <a:cubicBezTo>
                  <a:pt x="690" y="28"/>
                  <a:pt x="669" y="10"/>
                  <a:pt x="653" y="6"/>
                </a:cubicBezTo>
                <a:cubicBezTo>
                  <a:pt x="640" y="0"/>
                  <a:pt x="609" y="14"/>
                  <a:pt x="575" y="16"/>
                </a:cubicBezTo>
                <a:cubicBezTo>
                  <a:pt x="541" y="18"/>
                  <a:pt x="486" y="18"/>
                  <a:pt x="449" y="18"/>
                </a:cubicBezTo>
                <a:cubicBezTo>
                  <a:pt x="412" y="18"/>
                  <a:pt x="390" y="15"/>
                  <a:pt x="353" y="16"/>
                </a:cubicBezTo>
                <a:cubicBezTo>
                  <a:pt x="316" y="17"/>
                  <a:pt x="262" y="16"/>
                  <a:pt x="227" y="24"/>
                </a:cubicBezTo>
                <a:cubicBezTo>
                  <a:pt x="192" y="32"/>
                  <a:pt x="167" y="52"/>
                  <a:pt x="141" y="64"/>
                </a:cubicBezTo>
                <a:cubicBezTo>
                  <a:pt x="115" y="76"/>
                  <a:pt x="84" y="88"/>
                  <a:pt x="69" y="94"/>
                </a:cubicBezTo>
                <a:cubicBezTo>
                  <a:pt x="45" y="108"/>
                  <a:pt x="58" y="90"/>
                  <a:pt x="49" y="102"/>
                </a:cubicBezTo>
                <a:cubicBezTo>
                  <a:pt x="48" y="115"/>
                  <a:pt x="68" y="156"/>
                  <a:pt x="63" y="172"/>
                </a:cubicBezTo>
                <a:cubicBezTo>
                  <a:pt x="58" y="188"/>
                  <a:pt x="29" y="187"/>
                  <a:pt x="21" y="196"/>
                </a:cubicBezTo>
                <a:cubicBezTo>
                  <a:pt x="15" y="204"/>
                  <a:pt x="8" y="212"/>
                  <a:pt x="13" y="224"/>
                </a:cubicBezTo>
                <a:cubicBezTo>
                  <a:pt x="18" y="236"/>
                  <a:pt x="34" y="250"/>
                  <a:pt x="49" y="268"/>
                </a:cubicBezTo>
                <a:cubicBezTo>
                  <a:pt x="64" y="286"/>
                  <a:pt x="87" y="298"/>
                  <a:pt x="105" y="330"/>
                </a:cubicBezTo>
                <a:cubicBezTo>
                  <a:pt x="129" y="376"/>
                  <a:pt x="159" y="416"/>
                  <a:pt x="159" y="460"/>
                </a:cubicBezTo>
                <a:cubicBezTo>
                  <a:pt x="159" y="504"/>
                  <a:pt x="110" y="563"/>
                  <a:pt x="105" y="594"/>
                </a:cubicBezTo>
                <a:cubicBezTo>
                  <a:pt x="105" y="647"/>
                  <a:pt x="125" y="633"/>
                  <a:pt x="131" y="648"/>
                </a:cubicBezTo>
                <a:cubicBezTo>
                  <a:pt x="137" y="663"/>
                  <a:pt x="132" y="667"/>
                  <a:pt x="139" y="682"/>
                </a:cubicBezTo>
                <a:cubicBezTo>
                  <a:pt x="146" y="697"/>
                  <a:pt x="171" y="728"/>
                  <a:pt x="171" y="740"/>
                </a:cubicBezTo>
                <a:cubicBezTo>
                  <a:pt x="171" y="752"/>
                  <a:pt x="146" y="747"/>
                  <a:pt x="141" y="756"/>
                </a:cubicBezTo>
                <a:cubicBezTo>
                  <a:pt x="136" y="765"/>
                  <a:pt x="144" y="788"/>
                  <a:pt x="143" y="796"/>
                </a:cubicBezTo>
                <a:cubicBezTo>
                  <a:pt x="142" y="804"/>
                  <a:pt x="139" y="801"/>
                  <a:pt x="133" y="806"/>
                </a:cubicBezTo>
                <a:cubicBezTo>
                  <a:pt x="127" y="811"/>
                  <a:pt x="116" y="819"/>
                  <a:pt x="107" y="824"/>
                </a:cubicBezTo>
                <a:cubicBezTo>
                  <a:pt x="98" y="829"/>
                  <a:pt x="83" y="820"/>
                  <a:pt x="81" y="834"/>
                </a:cubicBezTo>
                <a:cubicBezTo>
                  <a:pt x="78" y="854"/>
                  <a:pt x="102" y="889"/>
                  <a:pt x="93" y="908"/>
                </a:cubicBezTo>
                <a:cubicBezTo>
                  <a:pt x="88" y="924"/>
                  <a:pt x="76" y="915"/>
                  <a:pt x="71" y="924"/>
                </a:cubicBezTo>
                <a:cubicBezTo>
                  <a:pt x="66" y="933"/>
                  <a:pt x="66" y="945"/>
                  <a:pt x="61" y="960"/>
                </a:cubicBezTo>
                <a:cubicBezTo>
                  <a:pt x="53" y="977"/>
                  <a:pt x="48" y="1001"/>
                  <a:pt x="39" y="1016"/>
                </a:cubicBezTo>
                <a:cubicBezTo>
                  <a:pt x="30" y="1031"/>
                  <a:pt x="11" y="1037"/>
                  <a:pt x="9" y="1050"/>
                </a:cubicBezTo>
                <a:cubicBezTo>
                  <a:pt x="0" y="1073"/>
                  <a:pt x="28" y="1076"/>
                  <a:pt x="29" y="1092"/>
                </a:cubicBezTo>
                <a:cubicBezTo>
                  <a:pt x="30" y="1108"/>
                  <a:pt x="8" y="1134"/>
                  <a:pt x="13" y="1146"/>
                </a:cubicBezTo>
                <a:cubicBezTo>
                  <a:pt x="18" y="1158"/>
                  <a:pt x="41" y="1170"/>
                  <a:pt x="61" y="1162"/>
                </a:cubicBezTo>
                <a:cubicBezTo>
                  <a:pt x="84" y="1170"/>
                  <a:pt x="106" y="1121"/>
                  <a:pt x="131" y="1096"/>
                </a:cubicBezTo>
                <a:cubicBezTo>
                  <a:pt x="147" y="1079"/>
                  <a:pt x="145" y="1080"/>
                  <a:pt x="157" y="1062"/>
                </a:cubicBezTo>
                <a:cubicBezTo>
                  <a:pt x="169" y="1044"/>
                  <a:pt x="193" y="1007"/>
                  <a:pt x="205" y="990"/>
                </a:cubicBezTo>
                <a:cubicBezTo>
                  <a:pt x="215" y="973"/>
                  <a:pt x="221" y="973"/>
                  <a:pt x="227" y="960"/>
                </a:cubicBezTo>
                <a:cubicBezTo>
                  <a:pt x="231" y="947"/>
                  <a:pt x="230" y="937"/>
                  <a:pt x="231" y="912"/>
                </a:cubicBezTo>
                <a:cubicBezTo>
                  <a:pt x="235" y="883"/>
                  <a:pt x="237" y="840"/>
                  <a:pt x="235" y="812"/>
                </a:cubicBezTo>
                <a:cubicBezTo>
                  <a:pt x="233" y="784"/>
                  <a:pt x="221" y="767"/>
                  <a:pt x="221" y="742"/>
                </a:cubicBezTo>
                <a:cubicBezTo>
                  <a:pt x="221" y="717"/>
                  <a:pt x="227" y="679"/>
                  <a:pt x="233" y="660"/>
                </a:cubicBezTo>
                <a:cubicBezTo>
                  <a:pt x="239" y="641"/>
                  <a:pt x="249" y="641"/>
                  <a:pt x="257" y="626"/>
                </a:cubicBezTo>
                <a:cubicBezTo>
                  <a:pt x="260" y="602"/>
                  <a:pt x="281" y="592"/>
                  <a:pt x="281" y="568"/>
                </a:cubicBezTo>
                <a:cubicBezTo>
                  <a:pt x="283" y="549"/>
                  <a:pt x="270" y="530"/>
                  <a:pt x="261" y="510"/>
                </a:cubicBezTo>
                <a:cubicBezTo>
                  <a:pt x="252" y="490"/>
                  <a:pt x="247" y="473"/>
                  <a:pt x="229" y="448"/>
                </a:cubicBezTo>
                <a:cubicBezTo>
                  <a:pt x="211" y="413"/>
                  <a:pt x="171" y="383"/>
                  <a:pt x="155" y="358"/>
                </a:cubicBezTo>
                <a:cubicBezTo>
                  <a:pt x="139" y="333"/>
                  <a:pt x="136" y="309"/>
                  <a:pt x="131" y="296"/>
                </a:cubicBezTo>
              </a:path>
            </a:pathLst>
          </a:custGeom>
          <a:solidFill>
            <a:srgbClr val="FFFF00">
              <a:alpha val="6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65" name="Line 79"/>
          <p:cNvSpPr>
            <a:spLocks noChangeShapeType="1"/>
          </p:cNvSpPr>
          <p:nvPr/>
        </p:nvSpPr>
        <p:spPr bwMode="auto">
          <a:xfrm>
            <a:off x="3924300" y="2205038"/>
            <a:ext cx="13684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02891"/>
              </p:ext>
            </p:extLst>
          </p:nvPr>
        </p:nvGraphicFramePr>
        <p:xfrm>
          <a:off x="342899" y="3276599"/>
          <a:ext cx="1582737" cy="1014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7" imgW="1269720" imgH="838080" progId="Equation.3">
                  <p:embed/>
                </p:oleObj>
              </mc:Choice>
              <mc:Fallback>
                <p:oleObj name="Equation" r:id="rId7" imgW="1269720" imgH="83808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" y="3276599"/>
                        <a:ext cx="1582737" cy="1014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038600" cy="28487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4038600" cy="290473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3657600"/>
            <a:ext cx="4352544" cy="271576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32" y="500400"/>
            <a:ext cx="404679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Soil Map (1:2500000)                                                 Administrative division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1546" y="3414979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Slope of the surface </a:t>
            </a:r>
            <a:endParaRPr lang="ru-R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4"/>
              <p:cNvSpPr txBox="1">
                <a:spLocks/>
              </p:cNvSpPr>
              <p:nvPr/>
            </p:nvSpPr>
            <p:spPr>
              <a:xfrm>
                <a:off x="457200" y="1447800"/>
                <a:ext cx="8229600" cy="5105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ET0 – </a:t>
                </a:r>
                <a:r>
                  <a:rPr lang="en-US" sz="4000" dirty="0" err="1" smtClean="0">
                    <a:latin typeface="Times New Roman" pitchFamily="18" charset="0"/>
                    <a:cs typeface="Times New Roman" pitchFamily="18" charset="0"/>
                  </a:rPr>
                  <a:t>Potencial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Evapotranspiration </a:t>
                </a:r>
                <a:r>
                  <a:rPr lang="en-GB" sz="4000" dirty="0" smtClean="0">
                    <a:latin typeface="Times New Roman" pitchFamily="18" charset="0"/>
                    <a:cs typeface="Times New Roman" pitchFamily="18" charset="0"/>
                  </a:rPr>
                  <a:t>is </a:t>
                </a:r>
                <a:r>
                  <a:rPr lang="en-GB" sz="4000" dirty="0">
                    <a:latin typeface="Times New Roman" pitchFamily="18" charset="0"/>
                    <a:cs typeface="Times New Roman" pitchFamily="18" charset="0"/>
                  </a:rPr>
                  <a:t>calculated </a:t>
                </a:r>
                <a:r>
                  <a:rPr lang="en-GB" sz="4000" dirty="0" smtClean="0">
                    <a:latin typeface="Times New Roman" pitchFamily="18" charset="0"/>
                    <a:cs typeface="Times New Roman" pitchFamily="18" charset="0"/>
                  </a:rPr>
                  <a:t>with </a:t>
                </a:r>
                <a:r>
                  <a:rPr lang="en-GB" sz="4000" dirty="0">
                    <a:latin typeface="Times New Roman" pitchFamily="18" charset="0"/>
                    <a:cs typeface="Times New Roman" pitchFamily="18" charset="0"/>
                  </a:rPr>
                  <a:t>the well-known Penman formula (Penman, 1948)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;</a:t>
                </a:r>
              </a:p>
              <a:p>
                <a:pPr algn="just"/>
                <a:endParaRPr lang="en-US" sz="4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Soil Moisture Content based on Soil Water Balance calculations (</a:t>
                </a:r>
                <a:r>
                  <a:rPr lang="en-US" sz="4000" dirty="0" err="1" smtClean="0">
                    <a:latin typeface="Times New Roman" pitchFamily="18" charset="0"/>
                    <a:cs typeface="Times New Roman" pitchFamily="18" charset="0"/>
                  </a:rPr>
                  <a:t>Driessen</a:t>
                </a:r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, 1986)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;</a:t>
                </a:r>
              </a:p>
              <a:p>
                <a:pPr algn="just"/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Hydro-</a:t>
                </a:r>
                <a:r>
                  <a:rPr lang="en-US" sz="4000" dirty="0" err="1" smtClean="0">
                    <a:latin typeface="Times New Roman" pitchFamily="18" charset="0"/>
                    <a:cs typeface="Times New Roman" pitchFamily="18" charset="0"/>
                  </a:rPr>
                  <a:t>Termal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 Coefficient (GTK) (</a:t>
                </a:r>
                <a:r>
                  <a:rPr lang="en-US" sz="4000" dirty="0" err="1" smtClean="0">
                    <a:latin typeface="Times New Roman" pitchFamily="18" charset="0"/>
                    <a:cs typeface="Times New Roman" pitchFamily="18" charset="0"/>
                  </a:rPr>
                  <a:t>Selyaninov</a:t>
                </a:r>
                <a:r>
                  <a:rPr lang="en-US" sz="4000" dirty="0" smtClean="0">
                    <a:latin typeface="Times New Roman" pitchFamily="18" charset="0"/>
                    <a:cs typeface="Times New Roman" pitchFamily="18" charset="0"/>
                  </a:rPr>
                  <a:t>, 1926)</a:t>
                </a:r>
              </a:p>
              <a:p>
                <a:pPr algn="just"/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GTK=10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/</m:t>
                        </m:r>
                      </m:e>
                    </m:nary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</m:nary>
                    <m:r>
                      <a:rPr lang="en-US" b="0" i="0" smtClean="0">
                        <a:latin typeface="Cambria Math"/>
                        <a:cs typeface="Times New Roman" pitchFamily="18" charset="0"/>
                      </a:rPr>
                      <m:t>,</m:t>
                    </m:r>
                  </m:oMath>
                </a14:m>
                <a:endParaRPr lang="en-US" b="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w</a:t>
                </a:r>
                <a:r>
                  <a:rPr lang="en-US" b="0" dirty="0" smtClean="0">
                    <a:latin typeface="Times New Roman" pitchFamily="18" charset="0"/>
                    <a:cs typeface="Times New Roman" pitchFamily="18" charset="0"/>
                  </a:rPr>
                  <a:t>here R – precipitation in mm,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i="1" baseline="-25000">
                        <a:latin typeface="Cambria Math"/>
                        <a:cs typeface="Times New Roman" pitchFamily="18" charset="0"/>
                      </a:rPr>
                      <m:t>10</m:t>
                    </m:r>
                  </m:oMath>
                </a14:m>
                <a:r>
                  <a:rPr lang="en-US" b="0" dirty="0" smtClean="0">
                    <a:latin typeface="Times New Roman" pitchFamily="18" charset="0"/>
                    <a:cs typeface="Times New Roman" pitchFamily="18" charset="0"/>
                  </a:rPr>
                  <a:t> – temperature more than 10</a:t>
                </a:r>
                <a:r>
                  <a:rPr lang="en-US" b="0" baseline="30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r>
                  <a:rPr lang="en-US" b="0" dirty="0" smtClean="0">
                    <a:latin typeface="Times New Roman" pitchFamily="18" charset="0"/>
                    <a:cs typeface="Times New Roman" pitchFamily="18" charset="0"/>
                  </a:rPr>
                  <a:t>C</a:t>
                </a:r>
              </a:p>
              <a:p>
                <a:pPr algn="just"/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47800"/>
                <a:ext cx="8229600" cy="5105400"/>
              </a:xfrm>
              <a:prstGeom prst="rect">
                <a:avLst/>
              </a:prstGeom>
              <a:blipFill rotWithShape="1">
                <a:blip r:embed="rId2"/>
                <a:stretch>
                  <a:fillRect l="-1037" r="-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Operational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products for estimation of drought conditions over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Ukraine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Satellite data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7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7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GB" sz="27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www.star.nesdis.noaa.gov/star)</a:t>
            </a:r>
            <a:endParaRPr lang="ru-RU" sz="270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458200" cy="5334000"/>
          </a:xfrm>
        </p:spPr>
        <p:txBody>
          <a:bodyPr>
            <a:normAutofit fontScale="70000" lnSpcReduction="20000"/>
          </a:bodyPr>
          <a:lstStyle/>
          <a:p>
            <a:pPr marL="0" lvl="0" indent="0" algn="just"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Vegetation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Health Indices (VCI, TCI and VTI)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marL="0" indent="0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VCI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=(SMN-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NDVImin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)/(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NDVImax-NDVImin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*100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        where,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NDVImax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NDVImin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are the multi-year maximum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minimum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NDVI for a pixel;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         VCI is vegetation condition index, valued from 0 to 100, shows moisture conditions. Lower VCI values indicate less vegetation cover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TCI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-SMT)/(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Tmax-Tmin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*100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        where,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Tmax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Tmin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are the multi-year maximum and minimum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temperature for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pixel.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         TCI is temperature condition index, valued from 0 to 100, shows thermal conditions. Higher values of TCI indicate wetter conditions at surface. </a:t>
            </a: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VTI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=(VCI+TCI)/2.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        VTI is vegetation-temperature index or the so-called "Vegetation Health Index", valued from 0 to 100.VTI is 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drought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indicator - the lower the value, the drier the surface.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6" y="609600"/>
            <a:ext cx="8870914" cy="54102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612257"/>
              </p:ext>
            </p:extLst>
          </p:nvPr>
        </p:nvGraphicFramePr>
        <p:xfrm>
          <a:off x="76200" y="762000"/>
          <a:ext cx="9067800" cy="5586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 rd SALGEE Workshop 2013, March, Portugal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6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</TotalTime>
  <Words>580</Words>
  <Application>Microsoft Office PowerPoint</Application>
  <PresentationFormat>On-screen Show (4:3)</PresentationFormat>
  <Paragraphs>108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Document</vt:lpstr>
      <vt:lpstr>Equation</vt:lpstr>
      <vt:lpstr>Chart</vt:lpstr>
      <vt:lpstr> Estimation of drought condition over Ukraine using ground and satellite data   </vt:lpstr>
      <vt:lpstr>PowerPoint Presentation</vt:lpstr>
      <vt:lpstr>The scheme of processing of operational meteorological data</vt:lpstr>
      <vt:lpstr>The Elementary Mapping Unit (EMU) is defined as the intersection of climatic grid cells, Soil Mapping Units (SMU’s), and administrative regions </vt:lpstr>
      <vt:lpstr>Soil Map (1:2500000)                                                 Administrative division</vt:lpstr>
      <vt:lpstr> Operational products for estimation of drought conditions over Ukraine  </vt:lpstr>
      <vt:lpstr>Satellite data  (http://www.star.nesdis.noaa.gov/star)</vt:lpstr>
      <vt:lpstr>PowerPoint Presentation</vt:lpstr>
      <vt:lpstr>PowerPoint Presentation</vt:lpstr>
      <vt:lpstr>2003</vt:lpstr>
      <vt:lpstr>2003 ( 13th decade)</vt:lpstr>
      <vt:lpstr>2003 ( 14th decade)</vt:lpstr>
      <vt:lpstr>2003 ( 15th decade)</vt:lpstr>
      <vt:lpstr>2007 (13th decade)</vt:lpstr>
      <vt:lpstr>PowerPoint Presentation</vt:lpstr>
      <vt:lpstr>2007 (15th decade) </vt:lpstr>
      <vt:lpstr>PowerPoint Presentation</vt:lpstr>
      <vt:lpstr>2010 (22nnd decade)</vt:lpstr>
      <vt:lpstr>2010 (23rd decade)</vt:lpstr>
      <vt:lpstr>2010 (24th decade)</vt:lpstr>
      <vt:lpstr>Conclusion/Further development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Estimation of drought condition over Ukraine using ground and satellite data   </dc:title>
  <dc:creator>alex</dc:creator>
  <cp:lastModifiedBy>alex kryvobok</cp:lastModifiedBy>
  <cp:revision>68</cp:revision>
  <dcterms:created xsi:type="dcterms:W3CDTF">2006-08-16T00:00:00Z</dcterms:created>
  <dcterms:modified xsi:type="dcterms:W3CDTF">2013-03-21T16:04:43Z</dcterms:modified>
</cp:coreProperties>
</file>